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4"/>
  </p:notesMasterIdLst>
  <p:sldIdLst>
    <p:sldId id="256" r:id="rId2"/>
    <p:sldId id="257" r:id="rId3"/>
    <p:sldId id="258" r:id="rId4"/>
    <p:sldId id="259" r:id="rId5"/>
    <p:sldId id="260" r:id="rId6"/>
    <p:sldId id="261" r:id="rId7"/>
    <p:sldId id="262" r:id="rId8"/>
    <p:sldId id="264" r:id="rId9"/>
    <p:sldId id="265" r:id="rId10"/>
    <p:sldId id="266" r:id="rId11"/>
    <p:sldId id="267" r:id="rId12"/>
    <p:sldId id="268" r:id="rId13"/>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55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Graphik Semibold"/>
        <a:ea typeface="Graphik Semibold"/>
        <a:cs typeface="Graphik Semibold"/>
        <a:sym typeface="Graphik Semibold"/>
      </a:defRPr>
    </a:lvl1pPr>
    <a:lvl2pPr marL="0" marR="0" indent="0" algn="ctr" defTabSz="8255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Graphik Semibold"/>
        <a:ea typeface="Graphik Semibold"/>
        <a:cs typeface="Graphik Semibold"/>
        <a:sym typeface="Graphik Semibold"/>
      </a:defRPr>
    </a:lvl2pPr>
    <a:lvl3pPr marL="0" marR="0" indent="0" algn="ctr" defTabSz="8255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Graphik Semibold"/>
        <a:ea typeface="Graphik Semibold"/>
        <a:cs typeface="Graphik Semibold"/>
        <a:sym typeface="Graphik Semibold"/>
      </a:defRPr>
    </a:lvl3pPr>
    <a:lvl4pPr marL="0" marR="0" indent="0" algn="ctr" defTabSz="8255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Graphik Semibold"/>
        <a:ea typeface="Graphik Semibold"/>
        <a:cs typeface="Graphik Semibold"/>
        <a:sym typeface="Graphik Semibold"/>
      </a:defRPr>
    </a:lvl4pPr>
    <a:lvl5pPr marL="0" marR="0" indent="0" algn="ctr" defTabSz="8255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Graphik Semibold"/>
        <a:ea typeface="Graphik Semibold"/>
        <a:cs typeface="Graphik Semibold"/>
        <a:sym typeface="Graphik Semibold"/>
      </a:defRPr>
    </a:lvl5pPr>
    <a:lvl6pPr marL="0" marR="0" indent="0" algn="ctr" defTabSz="8255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Graphik Semibold"/>
        <a:ea typeface="Graphik Semibold"/>
        <a:cs typeface="Graphik Semibold"/>
        <a:sym typeface="Graphik Semibold"/>
      </a:defRPr>
    </a:lvl6pPr>
    <a:lvl7pPr marL="0" marR="0" indent="0" algn="ctr" defTabSz="8255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Graphik Semibold"/>
        <a:ea typeface="Graphik Semibold"/>
        <a:cs typeface="Graphik Semibold"/>
        <a:sym typeface="Graphik Semibold"/>
      </a:defRPr>
    </a:lvl7pPr>
    <a:lvl8pPr marL="0" marR="0" indent="0" algn="ctr" defTabSz="8255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Graphik Semibold"/>
        <a:ea typeface="Graphik Semibold"/>
        <a:cs typeface="Graphik Semibold"/>
        <a:sym typeface="Graphik Semibold"/>
      </a:defRPr>
    </a:lvl8pPr>
    <a:lvl9pPr marL="0" marR="0" indent="0" algn="ctr" defTabSz="8255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Graphik Semibold"/>
        <a:ea typeface="Graphik Semibold"/>
        <a:cs typeface="Graphik Semibold"/>
        <a:sym typeface="Graphik Semibold"/>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B18BC9F-8012-B000-D7AD-4BF76FA4119B}" v="15" dt="2021-04-08T02:50:05.973"/>
    <p1510:client id="{8C18BC9F-D06E-B000-DA46-1F1701961CE6}" v="43" dt="2021-04-08T02:48:45.746"/>
  </p1510:revLst>
</p1510:revInfo>
</file>

<file path=ppt/tableStyles.xml><?xml version="1.0" encoding="utf-8"?>
<a:tblStyleLst xmlns:a="http://schemas.openxmlformats.org/drawingml/2006/main" def="{5940675A-B579-460E-94D1-54222C63F5DA}">
  <a:tblStyle styleId="{4C3C2611-4C71-4FC5-86AE-919BDF0F9419}" styleName="">
    <a:tblBg/>
    <a:wholeTbl>
      <a:tcTxStyle b="on" i="off">
        <a:font>
          <a:latin typeface="Graphik Semibold"/>
          <a:ea typeface="Graphik Semibold"/>
          <a:cs typeface="Graphik Semibold"/>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D5E6"/>
          </a:solidFill>
        </a:fill>
      </a:tcStyle>
    </a:wholeTbl>
    <a:band2H>
      <a:tcTxStyle/>
      <a:tcStyle>
        <a:tcBdr/>
        <a:fill>
          <a:solidFill>
            <a:srgbClr val="E6EBF3"/>
          </a:solidFill>
        </a:fill>
      </a:tcStyle>
    </a:band2H>
    <a:firstCol>
      <a:tcTxStyle b="on" i="off">
        <a:font>
          <a:latin typeface="Graphik Semibold"/>
          <a:ea typeface="Graphik Semibold"/>
          <a:cs typeface="Graphik Semibold"/>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
          <a:latin typeface="Graphik Semibold"/>
          <a:ea typeface="Graphik Semibold"/>
          <a:cs typeface="Graphik Semibold"/>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
          <a:latin typeface="Graphik Semibold"/>
          <a:ea typeface="Graphik Semibold"/>
          <a:cs typeface="Graphik Semibold"/>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n" i="off">
        <a:font>
          <a:latin typeface="Graphik Semibold"/>
          <a:ea typeface="Graphik Semibold"/>
          <a:cs typeface="Graphik Semibold"/>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BE4CA"/>
          </a:solidFill>
        </a:fill>
      </a:tcStyle>
    </a:wholeTbl>
    <a:band2H>
      <a:tcTxStyle/>
      <a:tcStyle>
        <a:tcBdr/>
        <a:fill>
          <a:solidFill>
            <a:srgbClr val="E7F2E6"/>
          </a:solidFill>
        </a:fill>
      </a:tcStyle>
    </a:band2H>
    <a:firstCol>
      <a:tcTxStyle b="on" i="off">
        <a:font>
          <a:latin typeface="Graphik Semibold"/>
          <a:ea typeface="Graphik Semibold"/>
          <a:cs typeface="Graphik Semibold"/>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
          <a:latin typeface="Graphik Semibold"/>
          <a:ea typeface="Graphik Semibold"/>
          <a:cs typeface="Graphik Semibold"/>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
          <a:latin typeface="Graphik Semibold"/>
          <a:ea typeface="Graphik Semibold"/>
          <a:cs typeface="Graphik Semibold"/>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n" i="off">
        <a:font>
          <a:latin typeface="Graphik Semibold"/>
          <a:ea typeface="Graphik Semibold"/>
          <a:cs typeface="Graphik Semibold"/>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CCBD6"/>
          </a:solidFill>
        </a:fill>
      </a:tcStyle>
    </a:wholeTbl>
    <a:band2H>
      <a:tcTxStyle/>
      <a:tcStyle>
        <a:tcBdr/>
        <a:fill>
          <a:solidFill>
            <a:srgbClr val="F6E7EC"/>
          </a:solidFill>
        </a:fill>
      </a:tcStyle>
    </a:band2H>
    <a:firstCol>
      <a:tcTxStyle b="on" i="off">
        <a:font>
          <a:latin typeface="Graphik Semibold"/>
          <a:ea typeface="Graphik Semibold"/>
          <a:cs typeface="Graphik Semibold"/>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
          <a:latin typeface="Graphik Semibold"/>
          <a:ea typeface="Graphik Semibold"/>
          <a:cs typeface="Graphik Semibold"/>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
          <a:latin typeface="Graphik Semibold"/>
          <a:ea typeface="Graphik Semibold"/>
          <a:cs typeface="Graphik Semibold"/>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n" i="off">
        <a:font>
          <a:latin typeface="Graphik Semibold"/>
          <a:ea typeface="Graphik Semibold"/>
          <a:cs typeface="Graphik Semibold"/>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
          <a:latin typeface="Graphik Semibold"/>
          <a:ea typeface="Graphik Semibold"/>
          <a:cs typeface="Graphik Semibold"/>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
          <a:latin typeface="Graphik Semibold"/>
          <a:ea typeface="Graphik Semibold"/>
          <a:cs typeface="Graphik Semibold"/>
        </a:font>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
          <a:latin typeface="Graphik Semibold"/>
          <a:ea typeface="Graphik Semibold"/>
          <a:cs typeface="Graphik Semibold"/>
        </a:font>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n" i="off">
        <a:font>
          <a:latin typeface="Graphik Semibold"/>
          <a:ea typeface="Graphik Semibold"/>
          <a:cs typeface="Graphik Semibold"/>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
          <a:latin typeface="Graphik Semibold"/>
          <a:ea typeface="Graphik Semibold"/>
          <a:cs typeface="Graphik Semibold"/>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
          <a:latin typeface="Graphik Semibold"/>
          <a:ea typeface="Graphik Semibold"/>
          <a:cs typeface="Graphik Semibold"/>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
          <a:latin typeface="Graphik Semibold"/>
          <a:ea typeface="Graphik Semibold"/>
          <a:cs typeface="Graphik Semibold"/>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n" i="off">
        <a:font>
          <a:latin typeface="Graphik Semibold"/>
          <a:ea typeface="Graphik Semibold"/>
          <a:cs typeface="Graphik Semibold"/>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
          <a:latin typeface="Graphik Semibold"/>
          <a:ea typeface="Graphik Semibold"/>
          <a:cs typeface="Graphik Semibold"/>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
          <a:latin typeface="Graphik Semibold"/>
          <a:ea typeface="Graphik Semibold"/>
          <a:cs typeface="Graphik Semibold"/>
        </a:font>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
          <a:latin typeface="Graphik Semibold"/>
          <a:ea typeface="Graphik Semibold"/>
          <a:cs typeface="Graphik Semibold"/>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19"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8" name="Shape 148"/>
          <p:cNvSpPr>
            <a:spLocks noGrp="1" noRot="1" noChangeAspect="1"/>
          </p:cNvSpPr>
          <p:nvPr>
            <p:ph type="sldImg"/>
          </p:nvPr>
        </p:nvSpPr>
        <p:spPr>
          <a:xfrm>
            <a:off x="1143000" y="685800"/>
            <a:ext cx="4572000" cy="3429000"/>
          </a:xfrm>
          <a:prstGeom prst="rect">
            <a:avLst/>
          </a:prstGeom>
        </p:spPr>
        <p:txBody>
          <a:bodyPr/>
          <a:lstStyle/>
          <a:p>
            <a:endParaRPr/>
          </a:p>
        </p:txBody>
      </p:sp>
      <p:sp>
        <p:nvSpPr>
          <p:cNvPr id="149" name="Shape 149"/>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mn-lt"/>
        <a:ea typeface="+mn-ea"/>
        <a:cs typeface="+mn-cs"/>
        <a:sym typeface="Helvetica Neue"/>
      </a:defRPr>
    </a:lvl1pPr>
    <a:lvl2pPr indent="228600" defTabSz="457200" latinLnBrk="0">
      <a:lnSpc>
        <a:spcPct val="117999"/>
      </a:lnSpc>
      <a:defRPr sz="2200">
        <a:latin typeface="+mn-lt"/>
        <a:ea typeface="+mn-ea"/>
        <a:cs typeface="+mn-cs"/>
        <a:sym typeface="Helvetica Neue"/>
      </a:defRPr>
    </a:lvl2pPr>
    <a:lvl3pPr indent="457200" defTabSz="457200" latinLnBrk="0">
      <a:lnSpc>
        <a:spcPct val="117999"/>
      </a:lnSpc>
      <a:defRPr sz="2200">
        <a:latin typeface="+mn-lt"/>
        <a:ea typeface="+mn-ea"/>
        <a:cs typeface="+mn-cs"/>
        <a:sym typeface="Helvetica Neue"/>
      </a:defRPr>
    </a:lvl3pPr>
    <a:lvl4pPr indent="685800" defTabSz="457200" latinLnBrk="0">
      <a:lnSpc>
        <a:spcPct val="117999"/>
      </a:lnSpc>
      <a:defRPr sz="2200">
        <a:latin typeface="+mn-lt"/>
        <a:ea typeface="+mn-ea"/>
        <a:cs typeface="+mn-cs"/>
        <a:sym typeface="Helvetica Neue"/>
      </a:defRPr>
    </a:lvl4pPr>
    <a:lvl5pPr indent="914400" defTabSz="457200" latinLnBrk="0">
      <a:lnSpc>
        <a:spcPct val="117999"/>
      </a:lnSpc>
      <a:defRPr sz="2200">
        <a:latin typeface="+mn-lt"/>
        <a:ea typeface="+mn-ea"/>
        <a:cs typeface="+mn-cs"/>
        <a:sym typeface="Helvetica Neue"/>
      </a:defRPr>
    </a:lvl5pPr>
    <a:lvl6pPr indent="1143000" defTabSz="457200" latinLnBrk="0">
      <a:lnSpc>
        <a:spcPct val="117999"/>
      </a:lnSpc>
      <a:defRPr sz="2200">
        <a:latin typeface="+mn-lt"/>
        <a:ea typeface="+mn-ea"/>
        <a:cs typeface="+mn-cs"/>
        <a:sym typeface="Helvetica Neue"/>
      </a:defRPr>
    </a:lvl6pPr>
    <a:lvl7pPr indent="1371600" defTabSz="457200" latinLnBrk="0">
      <a:lnSpc>
        <a:spcPct val="117999"/>
      </a:lnSpc>
      <a:defRPr sz="2200">
        <a:latin typeface="+mn-lt"/>
        <a:ea typeface="+mn-ea"/>
        <a:cs typeface="+mn-cs"/>
        <a:sym typeface="Helvetica Neue"/>
      </a:defRPr>
    </a:lvl7pPr>
    <a:lvl8pPr indent="1600200" defTabSz="457200" latinLnBrk="0">
      <a:lnSpc>
        <a:spcPct val="117999"/>
      </a:lnSpc>
      <a:defRPr sz="2200">
        <a:latin typeface="+mn-lt"/>
        <a:ea typeface="+mn-ea"/>
        <a:cs typeface="+mn-cs"/>
        <a:sym typeface="Helvetica Neue"/>
      </a:defRPr>
    </a:lvl8pPr>
    <a:lvl9pPr indent="1828800" defTabSz="457200" latinLnBrk="0">
      <a:lnSpc>
        <a:spcPct val="117999"/>
      </a:lnSpc>
      <a:defRPr sz="2200">
        <a:latin typeface="+mn-lt"/>
        <a:ea typeface="+mn-ea"/>
        <a:cs typeface="+mn-cs"/>
        <a:sym typeface="Helvetica Neue"/>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Title">
    <p:spTree>
      <p:nvGrpSpPr>
        <p:cNvPr id="1" name=""/>
        <p:cNvGrpSpPr/>
        <p:nvPr/>
      </p:nvGrpSpPr>
      <p:grpSpPr>
        <a:xfrm>
          <a:off x="0" y="0"/>
          <a:ext cx="0" cy="0"/>
          <a:chOff x="0" y="0"/>
          <a:chExt cx="0" cy="0"/>
        </a:xfrm>
      </p:grpSpPr>
      <p:sp>
        <p:nvSpPr>
          <p:cNvPr id="11" name="Presentation Title"/>
          <p:cNvSpPr txBox="1">
            <a:spLocks noGrp="1"/>
          </p:cNvSpPr>
          <p:nvPr>
            <p:ph type="title" hasCustomPrompt="1"/>
          </p:nvPr>
        </p:nvSpPr>
        <p:spPr>
          <a:xfrm>
            <a:off x="1270000" y="3289300"/>
            <a:ext cx="21844000" cy="3879454"/>
          </a:xfrm>
          <a:prstGeom prst="rect">
            <a:avLst/>
          </a:prstGeom>
        </p:spPr>
        <p:txBody>
          <a:bodyPr/>
          <a:lstStyle>
            <a:lvl1pPr defTabSz="2438337">
              <a:lnSpc>
                <a:spcPct val="90000"/>
              </a:lnSpc>
              <a:defRPr sz="11600" spc="-348">
                <a:gradFill flip="none" rotWithShape="1">
                  <a:gsLst>
                    <a:gs pos="0">
                      <a:srgbClr val="1E98FD"/>
                    </a:gs>
                    <a:gs pos="100000">
                      <a:srgbClr val="FF00F7"/>
                    </a:gs>
                  </a:gsLst>
                  <a:lin ang="3960000" scaled="0"/>
                </a:gradFill>
              </a:defRPr>
            </a:lvl1pPr>
          </a:lstStyle>
          <a:p>
            <a:r>
              <a:t>Presentation Title</a:t>
            </a:r>
          </a:p>
        </p:txBody>
      </p:sp>
      <p:sp>
        <p:nvSpPr>
          <p:cNvPr id="12" name="Body Level One…"/>
          <p:cNvSpPr txBox="1">
            <a:spLocks noGrp="1"/>
          </p:cNvSpPr>
          <p:nvPr>
            <p:ph type="body" sz="quarter" idx="1" hasCustomPrompt="1"/>
          </p:nvPr>
        </p:nvSpPr>
        <p:spPr>
          <a:xfrm>
            <a:off x="1270000" y="12160429"/>
            <a:ext cx="21844000" cy="694057"/>
          </a:xfrm>
          <a:prstGeom prst="rect">
            <a:avLst/>
          </a:prstGeom>
        </p:spPr>
        <p:txBody>
          <a:bodyPr numCol="1" spcCol="38100"/>
          <a:lstStyle>
            <a:lvl1pPr marL="0" indent="0" algn="ctr" defTabSz="825500">
              <a:spcBef>
                <a:spcPts val="0"/>
              </a:spcBef>
              <a:buClrTx/>
              <a:buSzTx/>
              <a:buNone/>
              <a:defRPr sz="3500">
                <a:latin typeface="Graphik Medium"/>
                <a:ea typeface="Graphik Medium"/>
                <a:cs typeface="Graphik Medium"/>
                <a:sym typeface="Graphik Medium"/>
              </a:defRPr>
            </a:lvl1pPr>
            <a:lvl2pPr marL="966258" indent="-407458" algn="ctr" defTabSz="825500">
              <a:spcBef>
                <a:spcPts val="0"/>
              </a:spcBef>
              <a:buClrTx/>
              <a:defRPr sz="3500">
                <a:latin typeface="Graphik Medium"/>
                <a:ea typeface="Graphik Medium"/>
                <a:cs typeface="Graphik Medium"/>
                <a:sym typeface="Graphik Medium"/>
              </a:defRPr>
            </a:lvl2pPr>
            <a:lvl3pPr marL="1525058" indent="-407458" algn="ctr" defTabSz="825500">
              <a:spcBef>
                <a:spcPts val="0"/>
              </a:spcBef>
              <a:buClrTx/>
              <a:defRPr sz="3500">
                <a:latin typeface="Graphik Medium"/>
                <a:ea typeface="Graphik Medium"/>
                <a:cs typeface="Graphik Medium"/>
                <a:sym typeface="Graphik Medium"/>
              </a:defRPr>
            </a:lvl3pPr>
            <a:lvl4pPr marL="2083858" indent="-407458" algn="ctr" defTabSz="825500">
              <a:spcBef>
                <a:spcPts val="0"/>
              </a:spcBef>
              <a:buClrTx/>
              <a:defRPr sz="3500">
                <a:latin typeface="Graphik Medium"/>
                <a:ea typeface="Graphik Medium"/>
                <a:cs typeface="Graphik Medium"/>
                <a:sym typeface="Graphik Medium"/>
              </a:defRPr>
            </a:lvl4pPr>
            <a:lvl5pPr marL="2642658" indent="-407458" algn="ctr" defTabSz="825500">
              <a:spcBef>
                <a:spcPts val="0"/>
              </a:spcBef>
              <a:buClrTx/>
              <a:defRPr sz="3500">
                <a:latin typeface="Graphik Medium"/>
                <a:ea typeface="Graphik Medium"/>
                <a:cs typeface="Graphik Medium"/>
                <a:sym typeface="Graphik Medium"/>
              </a:defRPr>
            </a:lvl5pPr>
          </a:lstStyle>
          <a:p>
            <a:r>
              <a:t>Author and Date</a:t>
            </a:r>
          </a:p>
          <a:p>
            <a:pPr lvl="1"/>
            <a:endParaRPr/>
          </a:p>
          <a:p>
            <a:pPr lvl="2"/>
            <a:endParaRPr/>
          </a:p>
          <a:p>
            <a:pPr lvl="3"/>
            <a:endParaRPr/>
          </a:p>
          <a:p>
            <a:pPr lvl="4"/>
            <a:endParaRPr/>
          </a:p>
        </p:txBody>
      </p:sp>
      <p:sp>
        <p:nvSpPr>
          <p:cNvPr id="13" name="Body Level One…"/>
          <p:cNvSpPr txBox="1">
            <a:spLocks noGrp="1"/>
          </p:cNvSpPr>
          <p:nvPr>
            <p:ph type="body" sz="quarter" idx="21" hasCustomPrompt="1"/>
          </p:nvPr>
        </p:nvSpPr>
        <p:spPr>
          <a:xfrm>
            <a:off x="1270000" y="6984999"/>
            <a:ext cx="21844000" cy="2512354"/>
          </a:xfrm>
          <a:prstGeom prst="rect">
            <a:avLst/>
          </a:prstGeom>
        </p:spPr>
        <p:txBody>
          <a:bodyPr numCol="1" spcCol="38100"/>
          <a:lstStyle>
            <a:lvl1pPr marL="0" indent="0" algn="ctr" defTabSz="825500">
              <a:spcBef>
                <a:spcPts val="0"/>
              </a:spcBef>
              <a:buClrTx/>
              <a:buSzTx/>
              <a:buNone/>
              <a:defRPr sz="6400">
                <a:latin typeface="Graphik Medium"/>
                <a:ea typeface="Graphik Medium"/>
                <a:cs typeface="Graphik Medium"/>
                <a:sym typeface="Graphik Medium"/>
              </a:defRPr>
            </a:lvl1pPr>
          </a:lstStyle>
          <a:p>
            <a:r>
              <a:t>Presentation Subtitle</a:t>
            </a:r>
          </a:p>
        </p:txBody>
      </p:sp>
      <p:sp>
        <p:nvSpPr>
          <p:cNvPr id="1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Statement">
    <p:spTree>
      <p:nvGrpSpPr>
        <p:cNvPr id="1" name=""/>
        <p:cNvGrpSpPr/>
        <p:nvPr/>
      </p:nvGrpSpPr>
      <p:grpSpPr>
        <a:xfrm>
          <a:off x="0" y="0"/>
          <a:ext cx="0" cy="0"/>
          <a:chOff x="0" y="0"/>
          <a:chExt cx="0" cy="0"/>
        </a:xfrm>
      </p:grpSpPr>
      <p:sp>
        <p:nvSpPr>
          <p:cNvPr id="98" name="Body Level One…"/>
          <p:cNvSpPr txBox="1">
            <a:spLocks noGrp="1"/>
          </p:cNvSpPr>
          <p:nvPr>
            <p:ph type="body" sz="half" idx="1" hasCustomPrompt="1"/>
          </p:nvPr>
        </p:nvSpPr>
        <p:spPr>
          <a:xfrm>
            <a:off x="1270000" y="4927600"/>
            <a:ext cx="21844000" cy="3902870"/>
          </a:xfrm>
          <a:prstGeom prst="rect">
            <a:avLst/>
          </a:prstGeom>
        </p:spPr>
        <p:txBody>
          <a:bodyPr numCol="1" spcCol="38100" anchor="ctr"/>
          <a:lstStyle>
            <a:lvl1pPr marL="0" indent="0" algn="ctr">
              <a:spcBef>
                <a:spcPts val="0"/>
              </a:spcBef>
              <a:buClrTx/>
              <a:buSzTx/>
              <a:buNone/>
              <a:defRPr sz="8400" spc="-252">
                <a:gradFill flip="none" rotWithShape="1">
                  <a:gsLst>
                    <a:gs pos="0">
                      <a:srgbClr val="1E98FD"/>
                    </a:gs>
                    <a:gs pos="100000">
                      <a:srgbClr val="FF00F7"/>
                    </a:gs>
                  </a:gsLst>
                  <a:lin ang="3960000" scaled="0"/>
                </a:gradFill>
                <a:latin typeface="Graphik Medium"/>
                <a:ea typeface="Graphik Medium"/>
                <a:cs typeface="Graphik Medium"/>
                <a:sym typeface="Graphik Medium"/>
              </a:defRPr>
            </a:lvl1pPr>
            <a:lvl2pPr marL="0" indent="0" algn="ctr">
              <a:spcBef>
                <a:spcPts val="0"/>
              </a:spcBef>
              <a:buClrTx/>
              <a:buSzTx/>
              <a:buNone/>
              <a:defRPr sz="8400" spc="-252">
                <a:gradFill flip="none" rotWithShape="1">
                  <a:gsLst>
                    <a:gs pos="0">
                      <a:srgbClr val="1E98FD"/>
                    </a:gs>
                    <a:gs pos="100000">
                      <a:srgbClr val="FF00F7"/>
                    </a:gs>
                  </a:gsLst>
                  <a:lin ang="3960000" scaled="0"/>
                </a:gradFill>
                <a:latin typeface="Graphik Medium"/>
                <a:ea typeface="Graphik Medium"/>
                <a:cs typeface="Graphik Medium"/>
                <a:sym typeface="Graphik Medium"/>
              </a:defRPr>
            </a:lvl2pPr>
            <a:lvl3pPr marL="0" indent="0" algn="ctr">
              <a:spcBef>
                <a:spcPts val="0"/>
              </a:spcBef>
              <a:buClrTx/>
              <a:buSzTx/>
              <a:buNone/>
              <a:defRPr sz="8400" spc="-252">
                <a:gradFill flip="none" rotWithShape="1">
                  <a:gsLst>
                    <a:gs pos="0">
                      <a:srgbClr val="1E98FD"/>
                    </a:gs>
                    <a:gs pos="100000">
                      <a:srgbClr val="FF00F7"/>
                    </a:gs>
                  </a:gsLst>
                  <a:lin ang="3960000" scaled="0"/>
                </a:gradFill>
                <a:latin typeface="Graphik Medium"/>
                <a:ea typeface="Graphik Medium"/>
                <a:cs typeface="Graphik Medium"/>
                <a:sym typeface="Graphik Medium"/>
              </a:defRPr>
            </a:lvl3pPr>
            <a:lvl4pPr marL="0" indent="0" algn="ctr">
              <a:spcBef>
                <a:spcPts val="0"/>
              </a:spcBef>
              <a:buClrTx/>
              <a:buSzTx/>
              <a:buNone/>
              <a:defRPr sz="8400" spc="-252">
                <a:gradFill flip="none" rotWithShape="1">
                  <a:gsLst>
                    <a:gs pos="0">
                      <a:srgbClr val="1E98FD"/>
                    </a:gs>
                    <a:gs pos="100000">
                      <a:srgbClr val="FF00F7"/>
                    </a:gs>
                  </a:gsLst>
                  <a:lin ang="3960000" scaled="0"/>
                </a:gradFill>
                <a:latin typeface="Graphik Medium"/>
                <a:ea typeface="Graphik Medium"/>
                <a:cs typeface="Graphik Medium"/>
                <a:sym typeface="Graphik Medium"/>
              </a:defRPr>
            </a:lvl4pPr>
            <a:lvl5pPr marL="0" indent="0" algn="ctr">
              <a:spcBef>
                <a:spcPts val="0"/>
              </a:spcBef>
              <a:buClrTx/>
              <a:buSzTx/>
              <a:buNone/>
              <a:defRPr sz="8400" spc="-252">
                <a:gradFill flip="none" rotWithShape="1">
                  <a:gsLst>
                    <a:gs pos="0">
                      <a:srgbClr val="1E98FD"/>
                    </a:gs>
                    <a:gs pos="100000">
                      <a:srgbClr val="FF00F7"/>
                    </a:gs>
                  </a:gsLst>
                  <a:lin ang="3960000" scaled="0"/>
                </a:gradFill>
                <a:latin typeface="Graphik Medium"/>
                <a:ea typeface="Graphik Medium"/>
                <a:cs typeface="Graphik Medium"/>
                <a:sym typeface="Graphik Medium"/>
              </a:defRPr>
            </a:lvl5pPr>
          </a:lstStyle>
          <a:p>
            <a:r>
              <a:t>Statement</a:t>
            </a:r>
          </a:p>
          <a:p>
            <a:pPr lvl="1"/>
            <a:endParaRPr/>
          </a:p>
          <a:p>
            <a:pPr lvl="2"/>
            <a:endParaRPr/>
          </a:p>
          <a:p>
            <a:pPr lvl="3"/>
            <a:endParaRPr/>
          </a:p>
          <a:p>
            <a:pPr lvl="4"/>
            <a:endParaRPr/>
          </a:p>
        </p:txBody>
      </p:sp>
      <p:sp>
        <p:nvSpPr>
          <p:cNvPr id="9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Big Fact">
    <p:spTree>
      <p:nvGrpSpPr>
        <p:cNvPr id="1" name=""/>
        <p:cNvGrpSpPr/>
        <p:nvPr/>
      </p:nvGrpSpPr>
      <p:grpSpPr>
        <a:xfrm>
          <a:off x="0" y="0"/>
          <a:ext cx="0" cy="0"/>
          <a:chOff x="0" y="0"/>
          <a:chExt cx="0" cy="0"/>
        </a:xfrm>
      </p:grpSpPr>
      <p:sp>
        <p:nvSpPr>
          <p:cNvPr id="106" name="Body Level One…"/>
          <p:cNvSpPr txBox="1">
            <a:spLocks noGrp="1"/>
          </p:cNvSpPr>
          <p:nvPr>
            <p:ph type="body" sz="half" idx="1" hasCustomPrompt="1"/>
          </p:nvPr>
        </p:nvSpPr>
        <p:spPr>
          <a:xfrm>
            <a:off x="1270000" y="3906096"/>
            <a:ext cx="21844000" cy="4488604"/>
          </a:xfrm>
          <a:prstGeom prst="rect">
            <a:avLst/>
          </a:prstGeom>
        </p:spPr>
        <p:txBody>
          <a:bodyPr numCol="1" spcCol="38100" anchor="b"/>
          <a:lstStyle>
            <a:lvl1pPr marL="0" indent="0" algn="ctr" defTabSz="2438337">
              <a:lnSpc>
                <a:spcPct val="80000"/>
              </a:lnSpc>
              <a:spcBef>
                <a:spcPts val="0"/>
              </a:spcBef>
              <a:buClrTx/>
              <a:buSzTx/>
              <a:buNone/>
              <a:defRPr sz="22400" spc="-448">
                <a:gradFill flip="none" rotWithShape="1">
                  <a:gsLst>
                    <a:gs pos="0">
                      <a:srgbClr val="1E98FD"/>
                    </a:gs>
                    <a:gs pos="100000">
                      <a:srgbClr val="FF00F7"/>
                    </a:gs>
                  </a:gsLst>
                  <a:lin ang="3960000" scaled="0"/>
                </a:gradFill>
                <a:latin typeface="Graphik Semibold"/>
                <a:ea typeface="Graphik Semibold"/>
                <a:cs typeface="Graphik Semibold"/>
                <a:sym typeface="Graphik Semibold"/>
              </a:defRPr>
            </a:lvl1pPr>
            <a:lvl2pPr marL="0" indent="0" algn="ctr" defTabSz="2438337">
              <a:lnSpc>
                <a:spcPct val="80000"/>
              </a:lnSpc>
              <a:spcBef>
                <a:spcPts val="0"/>
              </a:spcBef>
              <a:buClrTx/>
              <a:buSzTx/>
              <a:buNone/>
              <a:defRPr sz="22400" spc="-448">
                <a:gradFill flip="none" rotWithShape="1">
                  <a:gsLst>
                    <a:gs pos="0">
                      <a:srgbClr val="1E98FD"/>
                    </a:gs>
                    <a:gs pos="100000">
                      <a:srgbClr val="FF00F7"/>
                    </a:gs>
                  </a:gsLst>
                  <a:lin ang="3960000" scaled="0"/>
                </a:gradFill>
                <a:latin typeface="Graphik Semibold"/>
                <a:ea typeface="Graphik Semibold"/>
                <a:cs typeface="Graphik Semibold"/>
                <a:sym typeface="Graphik Semibold"/>
              </a:defRPr>
            </a:lvl2pPr>
            <a:lvl3pPr marL="0" indent="0" algn="ctr" defTabSz="2438337">
              <a:lnSpc>
                <a:spcPct val="80000"/>
              </a:lnSpc>
              <a:spcBef>
                <a:spcPts val="0"/>
              </a:spcBef>
              <a:buClrTx/>
              <a:buSzTx/>
              <a:buNone/>
              <a:defRPr sz="22400" spc="-448">
                <a:gradFill flip="none" rotWithShape="1">
                  <a:gsLst>
                    <a:gs pos="0">
                      <a:srgbClr val="1E98FD"/>
                    </a:gs>
                    <a:gs pos="100000">
                      <a:srgbClr val="FF00F7"/>
                    </a:gs>
                  </a:gsLst>
                  <a:lin ang="3960000" scaled="0"/>
                </a:gradFill>
                <a:latin typeface="Graphik Semibold"/>
                <a:ea typeface="Graphik Semibold"/>
                <a:cs typeface="Graphik Semibold"/>
                <a:sym typeface="Graphik Semibold"/>
              </a:defRPr>
            </a:lvl3pPr>
            <a:lvl4pPr marL="0" indent="0" algn="ctr" defTabSz="2438337">
              <a:lnSpc>
                <a:spcPct val="80000"/>
              </a:lnSpc>
              <a:spcBef>
                <a:spcPts val="0"/>
              </a:spcBef>
              <a:buClrTx/>
              <a:buSzTx/>
              <a:buNone/>
              <a:defRPr sz="22400" spc="-448">
                <a:gradFill flip="none" rotWithShape="1">
                  <a:gsLst>
                    <a:gs pos="0">
                      <a:srgbClr val="1E98FD"/>
                    </a:gs>
                    <a:gs pos="100000">
                      <a:srgbClr val="FF00F7"/>
                    </a:gs>
                  </a:gsLst>
                  <a:lin ang="3960000" scaled="0"/>
                </a:gradFill>
                <a:latin typeface="Graphik Semibold"/>
                <a:ea typeface="Graphik Semibold"/>
                <a:cs typeface="Graphik Semibold"/>
                <a:sym typeface="Graphik Semibold"/>
              </a:defRPr>
            </a:lvl4pPr>
            <a:lvl5pPr marL="0" indent="0" algn="ctr" defTabSz="2438337">
              <a:lnSpc>
                <a:spcPct val="80000"/>
              </a:lnSpc>
              <a:spcBef>
                <a:spcPts val="0"/>
              </a:spcBef>
              <a:buClrTx/>
              <a:buSzTx/>
              <a:buNone/>
              <a:defRPr sz="22400" spc="-448">
                <a:gradFill flip="none" rotWithShape="1">
                  <a:gsLst>
                    <a:gs pos="0">
                      <a:srgbClr val="1E98FD"/>
                    </a:gs>
                    <a:gs pos="100000">
                      <a:srgbClr val="FF00F7"/>
                    </a:gs>
                  </a:gsLst>
                  <a:lin ang="3960000" scaled="0"/>
                </a:gradFill>
                <a:latin typeface="Graphik Semibold"/>
                <a:ea typeface="Graphik Semibold"/>
                <a:cs typeface="Graphik Semibold"/>
                <a:sym typeface="Graphik Semibold"/>
              </a:defRPr>
            </a:lvl5pPr>
          </a:lstStyle>
          <a:p>
            <a:r>
              <a:t>100%</a:t>
            </a:r>
          </a:p>
          <a:p>
            <a:pPr lvl="1"/>
            <a:endParaRPr/>
          </a:p>
          <a:p>
            <a:pPr lvl="2"/>
            <a:endParaRPr/>
          </a:p>
          <a:p>
            <a:pPr lvl="3"/>
            <a:endParaRPr/>
          </a:p>
          <a:p>
            <a:pPr lvl="4"/>
            <a:endParaRPr/>
          </a:p>
        </p:txBody>
      </p:sp>
      <p:sp>
        <p:nvSpPr>
          <p:cNvPr id="107" name="Fact information"/>
          <p:cNvSpPr txBox="1">
            <a:spLocks noGrp="1"/>
          </p:cNvSpPr>
          <p:nvPr>
            <p:ph type="body" sz="quarter" idx="21" hasCustomPrompt="1"/>
          </p:nvPr>
        </p:nvSpPr>
        <p:spPr>
          <a:xfrm>
            <a:off x="1270000" y="8521700"/>
            <a:ext cx="21844000" cy="1016000"/>
          </a:xfrm>
          <a:prstGeom prst="rect">
            <a:avLst/>
          </a:prstGeom>
        </p:spPr>
        <p:txBody>
          <a:bodyPr numCol="1" spcCol="38100"/>
          <a:lstStyle>
            <a:lvl1pPr marL="0" indent="0" algn="ctr" defTabSz="825500">
              <a:spcBef>
                <a:spcPts val="0"/>
              </a:spcBef>
              <a:buClrTx/>
              <a:buSzTx/>
              <a:buNone/>
              <a:defRPr sz="4400">
                <a:latin typeface="Graphik Medium"/>
                <a:ea typeface="Graphik Medium"/>
                <a:cs typeface="Graphik Medium"/>
                <a:sym typeface="Graphik Medium"/>
              </a:defRPr>
            </a:lvl1pPr>
          </a:lstStyle>
          <a:p>
            <a:r>
              <a:t>Fact information</a:t>
            </a:r>
          </a:p>
        </p:txBody>
      </p:sp>
      <p:sp>
        <p:nvSpPr>
          <p:cNvPr id="10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115" name="Body Level One…"/>
          <p:cNvSpPr txBox="1">
            <a:spLocks noGrp="1"/>
          </p:cNvSpPr>
          <p:nvPr>
            <p:ph type="body" sz="quarter" idx="1" hasCustomPrompt="1"/>
          </p:nvPr>
        </p:nvSpPr>
        <p:spPr>
          <a:xfrm>
            <a:off x="1270000" y="11155085"/>
            <a:ext cx="21844000" cy="832614"/>
          </a:xfrm>
          <a:prstGeom prst="rect">
            <a:avLst/>
          </a:prstGeom>
        </p:spPr>
        <p:txBody>
          <a:bodyPr numCol="1" spcCol="38100" anchor="ctr"/>
          <a:lstStyle>
            <a:lvl1pPr marL="0" indent="0" algn="ctr" defTabSz="825500">
              <a:spcBef>
                <a:spcPts val="0"/>
              </a:spcBef>
              <a:buClrTx/>
              <a:buSzTx/>
              <a:buNone/>
              <a:defRPr sz="4400">
                <a:latin typeface="Graphik Medium"/>
                <a:ea typeface="Graphik Medium"/>
                <a:cs typeface="Graphik Medium"/>
                <a:sym typeface="Graphik Medium"/>
              </a:defRPr>
            </a:lvl1pPr>
            <a:lvl2pPr marL="1071033" indent="-512233" algn="ctr" defTabSz="825500">
              <a:spcBef>
                <a:spcPts val="0"/>
              </a:spcBef>
              <a:buClrTx/>
              <a:defRPr sz="4400">
                <a:latin typeface="Graphik Medium"/>
                <a:ea typeface="Graphik Medium"/>
                <a:cs typeface="Graphik Medium"/>
                <a:sym typeface="Graphik Medium"/>
              </a:defRPr>
            </a:lvl2pPr>
            <a:lvl3pPr marL="1629833" indent="-512233" algn="ctr" defTabSz="825500">
              <a:spcBef>
                <a:spcPts val="0"/>
              </a:spcBef>
              <a:buClrTx/>
              <a:defRPr sz="4400">
                <a:latin typeface="Graphik Medium"/>
                <a:ea typeface="Graphik Medium"/>
                <a:cs typeface="Graphik Medium"/>
                <a:sym typeface="Graphik Medium"/>
              </a:defRPr>
            </a:lvl3pPr>
            <a:lvl4pPr marL="2188633" indent="-512233" algn="ctr" defTabSz="825500">
              <a:spcBef>
                <a:spcPts val="0"/>
              </a:spcBef>
              <a:buClrTx/>
              <a:defRPr sz="4400">
                <a:latin typeface="Graphik Medium"/>
                <a:ea typeface="Graphik Medium"/>
                <a:cs typeface="Graphik Medium"/>
                <a:sym typeface="Graphik Medium"/>
              </a:defRPr>
            </a:lvl4pPr>
            <a:lvl5pPr marL="2747433" indent="-512233" algn="ctr" defTabSz="825500">
              <a:spcBef>
                <a:spcPts val="0"/>
              </a:spcBef>
              <a:buClrTx/>
              <a:defRPr sz="4400">
                <a:latin typeface="Graphik Medium"/>
                <a:ea typeface="Graphik Medium"/>
                <a:cs typeface="Graphik Medium"/>
                <a:sym typeface="Graphik Medium"/>
              </a:defRPr>
            </a:lvl5pPr>
          </a:lstStyle>
          <a:p>
            <a:r>
              <a:t>Attribution</a:t>
            </a:r>
          </a:p>
          <a:p>
            <a:pPr lvl="1"/>
            <a:endParaRPr/>
          </a:p>
          <a:p>
            <a:pPr lvl="2"/>
            <a:endParaRPr/>
          </a:p>
          <a:p>
            <a:pPr lvl="3"/>
            <a:endParaRPr/>
          </a:p>
          <a:p>
            <a:pPr lvl="4"/>
            <a:endParaRPr/>
          </a:p>
        </p:txBody>
      </p:sp>
      <p:sp>
        <p:nvSpPr>
          <p:cNvPr id="116" name="Body Level One…"/>
          <p:cNvSpPr txBox="1">
            <a:spLocks noGrp="1"/>
          </p:cNvSpPr>
          <p:nvPr>
            <p:ph type="body" sz="half" idx="21" hasCustomPrompt="1"/>
          </p:nvPr>
        </p:nvSpPr>
        <p:spPr>
          <a:xfrm>
            <a:off x="1270000" y="5141969"/>
            <a:ext cx="21844000" cy="3430192"/>
          </a:xfrm>
          <a:prstGeom prst="rect">
            <a:avLst/>
          </a:prstGeom>
        </p:spPr>
        <p:txBody>
          <a:bodyPr numCol="1" spcCol="38100" anchor="ctr"/>
          <a:lstStyle/>
          <a:p>
            <a:pPr marL="0" lvl="4" indent="1536191" algn="ctr" defTabSz="1365504">
              <a:lnSpc>
                <a:spcPct val="80000"/>
              </a:lnSpc>
              <a:spcBef>
                <a:spcPts val="0"/>
              </a:spcBef>
              <a:buClrTx/>
              <a:buSzTx/>
              <a:buNone/>
              <a:defRPr sz="4704" spc="-112">
                <a:gradFill flip="none" rotWithShape="1">
                  <a:gsLst>
                    <a:gs pos="0">
                      <a:srgbClr val="FF00D8"/>
                    </a:gs>
                    <a:gs pos="100000">
                      <a:srgbClr val="FF542E"/>
                    </a:gs>
                  </a:gsLst>
                  <a:lin ang="3960000" scaled="0"/>
                </a:gradFill>
                <a:latin typeface="Graphik Semibold"/>
                <a:ea typeface="Graphik Semibold"/>
                <a:cs typeface="Graphik Semibold"/>
                <a:sym typeface="Graphik Semibold"/>
              </a:defRPr>
            </a:pPr>
            <a:r>
              <a:t>“Notable Quote”
</a:t>
            </a:r>
          </a:p>
        </p:txBody>
      </p:sp>
      <p:sp>
        <p:nvSpPr>
          <p:cNvPr id="11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124" name="988149250_2145x1620.jpeg"/>
          <p:cNvSpPr>
            <a:spLocks noGrp="1"/>
          </p:cNvSpPr>
          <p:nvPr>
            <p:ph type="pic" sz="half" idx="21"/>
          </p:nvPr>
        </p:nvSpPr>
        <p:spPr>
          <a:xfrm>
            <a:off x="12192000" y="4813300"/>
            <a:ext cx="12192000" cy="9207945"/>
          </a:xfrm>
          <a:prstGeom prst="rect">
            <a:avLst/>
          </a:prstGeom>
        </p:spPr>
        <p:txBody>
          <a:bodyPr lIns="91439" tIns="45719" rIns="91439" bIns="45719" numCol="1" spcCol="38100">
            <a:noAutofit/>
          </a:bodyPr>
          <a:lstStyle/>
          <a:p>
            <a:endParaRPr/>
          </a:p>
        </p:txBody>
      </p:sp>
      <p:sp>
        <p:nvSpPr>
          <p:cNvPr id="125" name="1169517375_2880x1920.jpeg"/>
          <p:cNvSpPr>
            <a:spLocks noGrp="1"/>
          </p:cNvSpPr>
          <p:nvPr>
            <p:ph type="pic" sz="half" idx="22"/>
          </p:nvPr>
        </p:nvSpPr>
        <p:spPr>
          <a:xfrm>
            <a:off x="12192000" y="-628650"/>
            <a:ext cx="12192000" cy="8128000"/>
          </a:xfrm>
          <a:prstGeom prst="rect">
            <a:avLst/>
          </a:prstGeom>
        </p:spPr>
        <p:txBody>
          <a:bodyPr lIns="91439" tIns="45719" rIns="91439" bIns="45719" numCol="1" spcCol="38100">
            <a:noAutofit/>
          </a:bodyPr>
          <a:lstStyle/>
          <a:p>
            <a:endParaRPr/>
          </a:p>
        </p:txBody>
      </p:sp>
      <p:sp>
        <p:nvSpPr>
          <p:cNvPr id="126" name="184386109_2439x1626.jpeg"/>
          <p:cNvSpPr>
            <a:spLocks noGrp="1"/>
          </p:cNvSpPr>
          <p:nvPr>
            <p:ph type="pic" idx="23"/>
          </p:nvPr>
        </p:nvSpPr>
        <p:spPr>
          <a:xfrm>
            <a:off x="-4203700" y="0"/>
            <a:ext cx="20574000" cy="13716000"/>
          </a:xfrm>
          <a:prstGeom prst="rect">
            <a:avLst/>
          </a:prstGeom>
        </p:spPr>
        <p:txBody>
          <a:bodyPr lIns="91439" tIns="45719" rIns="91439" bIns="45719" numCol="1" spcCol="38100">
            <a:noAutofit/>
          </a:bodyPr>
          <a:lstStyle/>
          <a:p>
            <a:endParaRPr/>
          </a:p>
        </p:txBody>
      </p:sp>
      <p:sp>
        <p:nvSpPr>
          <p:cNvPr id="12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34" name="1169517375_2880x1920.jpeg"/>
          <p:cNvSpPr>
            <a:spLocks noGrp="1"/>
          </p:cNvSpPr>
          <p:nvPr>
            <p:ph type="pic" idx="21"/>
          </p:nvPr>
        </p:nvSpPr>
        <p:spPr>
          <a:xfrm>
            <a:off x="0" y="-1270000"/>
            <a:ext cx="24384000" cy="16256002"/>
          </a:xfrm>
          <a:prstGeom prst="rect">
            <a:avLst/>
          </a:prstGeom>
        </p:spPr>
        <p:txBody>
          <a:bodyPr lIns="91439" tIns="45719" rIns="91439" bIns="45719" numCol="1" spcCol="38100">
            <a:noAutofit/>
          </a:bodyPr>
          <a:lstStyle/>
          <a:p>
            <a:endParaRPr/>
          </a:p>
        </p:txBody>
      </p:sp>
      <p:sp>
        <p:nvSpPr>
          <p:cNvPr id="135" name="Slide Number"/>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t>‹#›</a:t>
            </a:fld>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4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mp; Photo">
    <p:spTree>
      <p:nvGrpSpPr>
        <p:cNvPr id="1" name=""/>
        <p:cNvGrpSpPr/>
        <p:nvPr/>
      </p:nvGrpSpPr>
      <p:grpSpPr>
        <a:xfrm>
          <a:off x="0" y="0"/>
          <a:ext cx="0" cy="0"/>
          <a:chOff x="0" y="0"/>
          <a:chExt cx="0" cy="0"/>
        </a:xfrm>
      </p:grpSpPr>
      <p:sp>
        <p:nvSpPr>
          <p:cNvPr id="21" name="1169517375_2880x1920.jpeg"/>
          <p:cNvSpPr>
            <a:spLocks noGrp="1"/>
          </p:cNvSpPr>
          <p:nvPr>
            <p:ph type="pic" idx="21"/>
          </p:nvPr>
        </p:nvSpPr>
        <p:spPr>
          <a:xfrm>
            <a:off x="0" y="-1270000"/>
            <a:ext cx="24384000" cy="16256002"/>
          </a:xfrm>
          <a:prstGeom prst="rect">
            <a:avLst/>
          </a:prstGeom>
        </p:spPr>
        <p:txBody>
          <a:bodyPr lIns="91439" tIns="45719" rIns="91439" bIns="45719" numCol="1" spcCol="38100">
            <a:noAutofit/>
          </a:bodyPr>
          <a:lstStyle/>
          <a:p>
            <a:endParaRPr/>
          </a:p>
        </p:txBody>
      </p:sp>
      <p:sp>
        <p:nvSpPr>
          <p:cNvPr id="22" name="Body Level One…"/>
          <p:cNvSpPr txBox="1">
            <a:spLocks noGrp="1"/>
          </p:cNvSpPr>
          <p:nvPr>
            <p:ph type="body" sz="quarter" idx="1" hasCustomPrompt="1"/>
          </p:nvPr>
        </p:nvSpPr>
        <p:spPr>
          <a:xfrm>
            <a:off x="1270000" y="12166600"/>
            <a:ext cx="21844000" cy="694056"/>
          </a:xfrm>
          <a:prstGeom prst="rect">
            <a:avLst/>
          </a:prstGeom>
        </p:spPr>
        <p:txBody>
          <a:bodyPr numCol="1" spcCol="38100"/>
          <a:lstStyle>
            <a:lvl1pPr marL="0" indent="0" algn="ctr" defTabSz="825500">
              <a:spcBef>
                <a:spcPts val="0"/>
              </a:spcBef>
              <a:buClrTx/>
              <a:buSzTx/>
              <a:buNone/>
              <a:defRPr sz="3500">
                <a:solidFill>
                  <a:srgbClr val="FFFFFF"/>
                </a:solidFill>
                <a:latin typeface="Graphik Medium"/>
                <a:ea typeface="Graphik Medium"/>
                <a:cs typeface="Graphik Medium"/>
                <a:sym typeface="Graphik Medium"/>
              </a:defRPr>
            </a:lvl1pPr>
            <a:lvl2pPr marL="966258" indent="-407458" algn="ctr" defTabSz="825500">
              <a:spcBef>
                <a:spcPts val="0"/>
              </a:spcBef>
              <a:buClrTx/>
              <a:defRPr sz="3500">
                <a:solidFill>
                  <a:srgbClr val="FFFFFF"/>
                </a:solidFill>
                <a:latin typeface="Graphik Medium"/>
                <a:ea typeface="Graphik Medium"/>
                <a:cs typeface="Graphik Medium"/>
                <a:sym typeface="Graphik Medium"/>
              </a:defRPr>
            </a:lvl2pPr>
            <a:lvl3pPr marL="1525058" indent="-407458" algn="ctr" defTabSz="825500">
              <a:spcBef>
                <a:spcPts val="0"/>
              </a:spcBef>
              <a:buClrTx/>
              <a:defRPr sz="3500">
                <a:solidFill>
                  <a:srgbClr val="FFFFFF"/>
                </a:solidFill>
                <a:latin typeface="Graphik Medium"/>
                <a:ea typeface="Graphik Medium"/>
                <a:cs typeface="Graphik Medium"/>
                <a:sym typeface="Graphik Medium"/>
              </a:defRPr>
            </a:lvl3pPr>
            <a:lvl4pPr marL="2083858" indent="-407458" algn="ctr" defTabSz="825500">
              <a:spcBef>
                <a:spcPts val="0"/>
              </a:spcBef>
              <a:buClrTx/>
              <a:defRPr sz="3500">
                <a:solidFill>
                  <a:srgbClr val="FFFFFF"/>
                </a:solidFill>
                <a:latin typeface="Graphik Medium"/>
                <a:ea typeface="Graphik Medium"/>
                <a:cs typeface="Graphik Medium"/>
                <a:sym typeface="Graphik Medium"/>
              </a:defRPr>
            </a:lvl4pPr>
            <a:lvl5pPr marL="2642658" indent="-407458" algn="ctr" defTabSz="825500">
              <a:spcBef>
                <a:spcPts val="0"/>
              </a:spcBef>
              <a:buClrTx/>
              <a:defRPr sz="3500">
                <a:solidFill>
                  <a:srgbClr val="FFFFFF"/>
                </a:solidFill>
                <a:latin typeface="Graphik Medium"/>
                <a:ea typeface="Graphik Medium"/>
                <a:cs typeface="Graphik Medium"/>
                <a:sym typeface="Graphik Medium"/>
              </a:defRPr>
            </a:lvl5pPr>
          </a:lstStyle>
          <a:p>
            <a:r>
              <a:t>Author and Date</a:t>
            </a:r>
          </a:p>
          <a:p>
            <a:pPr lvl="1"/>
            <a:endParaRPr/>
          </a:p>
          <a:p>
            <a:pPr lvl="2"/>
            <a:endParaRPr/>
          </a:p>
          <a:p>
            <a:pPr lvl="3"/>
            <a:endParaRPr/>
          </a:p>
          <a:p>
            <a:pPr lvl="4"/>
            <a:endParaRPr/>
          </a:p>
        </p:txBody>
      </p:sp>
      <p:sp>
        <p:nvSpPr>
          <p:cNvPr id="23" name="Presentation Title"/>
          <p:cNvSpPr txBox="1">
            <a:spLocks noGrp="1"/>
          </p:cNvSpPr>
          <p:nvPr>
            <p:ph type="title" hasCustomPrompt="1"/>
          </p:nvPr>
        </p:nvSpPr>
        <p:spPr>
          <a:xfrm>
            <a:off x="1270000" y="3289300"/>
            <a:ext cx="21844000" cy="3873500"/>
          </a:xfrm>
          <a:prstGeom prst="rect">
            <a:avLst/>
          </a:prstGeom>
        </p:spPr>
        <p:txBody>
          <a:bodyPr/>
          <a:lstStyle>
            <a:lvl1pPr defTabSz="2438400">
              <a:lnSpc>
                <a:spcPct val="90000"/>
              </a:lnSpc>
              <a:defRPr sz="11600" spc="-348">
                <a:solidFill>
                  <a:srgbClr val="FFFFFF"/>
                </a:solidFill>
              </a:defRPr>
            </a:lvl1pPr>
          </a:lstStyle>
          <a:p>
            <a:r>
              <a:t>Presentation Title</a:t>
            </a:r>
          </a:p>
        </p:txBody>
      </p:sp>
      <p:sp>
        <p:nvSpPr>
          <p:cNvPr id="24" name="Body Level One…"/>
          <p:cNvSpPr txBox="1">
            <a:spLocks noGrp="1"/>
          </p:cNvSpPr>
          <p:nvPr>
            <p:ph type="body" sz="quarter" idx="22" hasCustomPrompt="1"/>
          </p:nvPr>
        </p:nvSpPr>
        <p:spPr>
          <a:xfrm>
            <a:off x="1270000" y="6985000"/>
            <a:ext cx="21844000" cy="2514600"/>
          </a:xfrm>
          <a:prstGeom prst="rect">
            <a:avLst/>
          </a:prstGeom>
        </p:spPr>
        <p:txBody>
          <a:bodyPr numCol="1" spcCol="38100"/>
          <a:lstStyle>
            <a:lvl1pPr marL="0" indent="0" algn="ctr" defTabSz="825500">
              <a:spcBef>
                <a:spcPts val="0"/>
              </a:spcBef>
              <a:buClrTx/>
              <a:buSzTx/>
              <a:buNone/>
              <a:defRPr sz="6400">
                <a:solidFill>
                  <a:srgbClr val="FFFFFF"/>
                </a:solidFill>
                <a:latin typeface="Graphik Medium"/>
                <a:ea typeface="Graphik Medium"/>
                <a:cs typeface="Graphik Medium"/>
                <a:sym typeface="Graphik Medium"/>
              </a:defRPr>
            </a:lvl1pPr>
          </a:lstStyle>
          <a:p>
            <a:r>
              <a:t>Presentation Subtitle</a:t>
            </a:r>
          </a:p>
        </p:txBody>
      </p:sp>
      <p:sp>
        <p:nvSpPr>
          <p:cNvPr id="25" name="Slide Number"/>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amp; Photo Alt">
    <p:spTree>
      <p:nvGrpSpPr>
        <p:cNvPr id="1" name=""/>
        <p:cNvGrpSpPr/>
        <p:nvPr/>
      </p:nvGrpSpPr>
      <p:grpSpPr>
        <a:xfrm>
          <a:off x="0" y="0"/>
          <a:ext cx="0" cy="0"/>
          <a:chOff x="0" y="0"/>
          <a:chExt cx="0" cy="0"/>
        </a:xfrm>
      </p:grpSpPr>
      <p:sp>
        <p:nvSpPr>
          <p:cNvPr id="32" name="184386109_2439x1626.jpeg"/>
          <p:cNvSpPr>
            <a:spLocks noGrp="1"/>
          </p:cNvSpPr>
          <p:nvPr>
            <p:ph type="pic" idx="21"/>
          </p:nvPr>
        </p:nvSpPr>
        <p:spPr>
          <a:xfrm>
            <a:off x="7962900" y="-25400"/>
            <a:ext cx="20650200" cy="13766800"/>
          </a:xfrm>
          <a:prstGeom prst="rect">
            <a:avLst/>
          </a:prstGeom>
        </p:spPr>
        <p:txBody>
          <a:bodyPr lIns="91439" tIns="45719" rIns="91439" bIns="45719" numCol="1" spcCol="38100">
            <a:noAutofit/>
          </a:bodyPr>
          <a:lstStyle/>
          <a:p>
            <a:endParaRPr/>
          </a:p>
        </p:txBody>
      </p:sp>
      <p:sp>
        <p:nvSpPr>
          <p:cNvPr id="33" name="Slide Title"/>
          <p:cNvSpPr txBox="1">
            <a:spLocks noGrp="1"/>
          </p:cNvSpPr>
          <p:nvPr>
            <p:ph type="title" hasCustomPrompt="1"/>
          </p:nvPr>
        </p:nvSpPr>
        <p:spPr>
          <a:xfrm>
            <a:off x="1270000" y="3885107"/>
            <a:ext cx="9652000" cy="3200204"/>
          </a:xfrm>
          <a:prstGeom prst="rect">
            <a:avLst/>
          </a:prstGeom>
        </p:spPr>
        <p:txBody>
          <a:bodyPr/>
          <a:lstStyle>
            <a:lvl1pPr>
              <a:defRPr>
                <a:gradFill flip="none" rotWithShape="1">
                  <a:gsLst>
                    <a:gs pos="0">
                      <a:srgbClr val="FF00D8"/>
                    </a:gs>
                    <a:gs pos="100000">
                      <a:srgbClr val="FF542E"/>
                    </a:gs>
                  </a:gsLst>
                  <a:lin ang="3960000" scaled="0"/>
                </a:gradFill>
              </a:defRPr>
            </a:lvl1pPr>
          </a:lstStyle>
          <a:p>
            <a:r>
              <a:t>Slide Title</a:t>
            </a:r>
          </a:p>
        </p:txBody>
      </p:sp>
      <p:sp>
        <p:nvSpPr>
          <p:cNvPr id="34" name="Body Level One…"/>
          <p:cNvSpPr txBox="1">
            <a:spLocks noGrp="1"/>
          </p:cNvSpPr>
          <p:nvPr>
            <p:ph type="body" sz="quarter" idx="1" hasCustomPrompt="1"/>
          </p:nvPr>
        </p:nvSpPr>
        <p:spPr>
          <a:xfrm>
            <a:off x="1270000" y="6845300"/>
            <a:ext cx="9652000" cy="5664200"/>
          </a:xfrm>
          <a:prstGeom prst="rect">
            <a:avLst/>
          </a:prstGeom>
        </p:spPr>
        <p:txBody>
          <a:bodyPr numCol="1" spcCol="38100"/>
          <a:lstStyle>
            <a:lvl1pPr marL="0" indent="0" algn="ctr" defTabSz="825500">
              <a:spcBef>
                <a:spcPts val="0"/>
              </a:spcBef>
              <a:buClrTx/>
              <a:buSzTx/>
              <a:buNone/>
              <a:defRPr sz="5400">
                <a:latin typeface="Graphik Medium"/>
                <a:ea typeface="Graphik Medium"/>
                <a:cs typeface="Graphik Medium"/>
                <a:sym typeface="Graphik Medium"/>
              </a:defRPr>
            </a:lvl1pPr>
            <a:lvl2pPr marL="0" indent="0" algn="ctr" defTabSz="825500">
              <a:spcBef>
                <a:spcPts val="0"/>
              </a:spcBef>
              <a:buClrTx/>
              <a:buSzTx/>
              <a:buNone/>
              <a:defRPr sz="5400">
                <a:latin typeface="Graphik Medium"/>
                <a:ea typeface="Graphik Medium"/>
                <a:cs typeface="Graphik Medium"/>
                <a:sym typeface="Graphik Medium"/>
              </a:defRPr>
            </a:lvl2pPr>
            <a:lvl3pPr marL="0" indent="0" algn="ctr" defTabSz="825500">
              <a:spcBef>
                <a:spcPts val="0"/>
              </a:spcBef>
              <a:buClrTx/>
              <a:buSzTx/>
              <a:buNone/>
              <a:defRPr sz="5400">
                <a:latin typeface="Graphik Medium"/>
                <a:ea typeface="Graphik Medium"/>
                <a:cs typeface="Graphik Medium"/>
                <a:sym typeface="Graphik Medium"/>
              </a:defRPr>
            </a:lvl3pPr>
            <a:lvl4pPr marL="0" indent="0" algn="ctr" defTabSz="825500">
              <a:spcBef>
                <a:spcPts val="0"/>
              </a:spcBef>
              <a:buClrTx/>
              <a:buSzTx/>
              <a:buNone/>
              <a:defRPr sz="5400">
                <a:latin typeface="Graphik Medium"/>
                <a:ea typeface="Graphik Medium"/>
                <a:cs typeface="Graphik Medium"/>
                <a:sym typeface="Graphik Medium"/>
              </a:defRPr>
            </a:lvl4pPr>
            <a:lvl5pPr marL="0" indent="0" algn="ctr" defTabSz="825500">
              <a:spcBef>
                <a:spcPts val="0"/>
              </a:spcBef>
              <a:buClrTx/>
              <a:buSzTx/>
              <a:buNone/>
              <a:defRPr sz="5400">
                <a:latin typeface="Graphik Medium"/>
                <a:ea typeface="Graphik Medium"/>
                <a:cs typeface="Graphik Medium"/>
                <a:sym typeface="Graphik Medium"/>
              </a:defRPr>
            </a:lvl5pPr>
          </a:lstStyle>
          <a:p>
            <a:r>
              <a:t>Slide Subtitle</a:t>
            </a:r>
          </a:p>
          <a:p>
            <a:pPr lvl="1"/>
            <a:endParaRPr/>
          </a:p>
          <a:p>
            <a:pPr lvl="2"/>
            <a:endParaRPr/>
          </a:p>
          <a:p>
            <a:pPr lvl="3"/>
            <a:endParaRPr/>
          </a:p>
          <a:p>
            <a:pPr lvl="4"/>
            <a:endParaRPr/>
          </a:p>
        </p:txBody>
      </p:sp>
      <p:sp>
        <p:nvSpPr>
          <p:cNvPr id="3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42" name="Slide Title"/>
          <p:cNvSpPr txBox="1">
            <a:spLocks noGrp="1"/>
          </p:cNvSpPr>
          <p:nvPr>
            <p:ph type="title" hasCustomPrompt="1"/>
          </p:nvPr>
        </p:nvSpPr>
        <p:spPr>
          <a:xfrm>
            <a:off x="1270000" y="812800"/>
            <a:ext cx="21844000" cy="1557438"/>
          </a:xfrm>
          <a:prstGeom prst="rect">
            <a:avLst/>
          </a:prstGeom>
        </p:spPr>
        <p:txBody>
          <a:bodyPr/>
          <a:lstStyle/>
          <a:p>
            <a:r>
              <a:t>Slide Title</a:t>
            </a:r>
          </a:p>
        </p:txBody>
      </p:sp>
      <p:sp>
        <p:nvSpPr>
          <p:cNvPr id="43" name="Body Level One…"/>
          <p:cNvSpPr txBox="1">
            <a:spLocks noGrp="1"/>
          </p:cNvSpPr>
          <p:nvPr>
            <p:ph type="body" sz="quarter" idx="1" hasCustomPrompt="1"/>
          </p:nvPr>
        </p:nvSpPr>
        <p:spPr>
          <a:xfrm>
            <a:off x="1270000" y="2133600"/>
            <a:ext cx="21844000" cy="1016000"/>
          </a:xfrm>
          <a:prstGeom prst="rect">
            <a:avLst/>
          </a:prstGeom>
        </p:spPr>
        <p:txBody>
          <a:bodyPr numCol="1" spcCol="38100"/>
          <a:lstStyle>
            <a:lvl1pPr marL="0" indent="0" algn="ctr" defTabSz="825500">
              <a:spcBef>
                <a:spcPts val="0"/>
              </a:spcBef>
              <a:buClrTx/>
              <a:buSzTx/>
              <a:buNone/>
              <a:defRPr sz="5400">
                <a:latin typeface="Graphik Medium"/>
                <a:ea typeface="Graphik Medium"/>
                <a:cs typeface="Graphik Medium"/>
                <a:sym typeface="Graphik Medium"/>
              </a:defRPr>
            </a:lvl1pPr>
            <a:lvl2pPr marL="1187450" indent="-628650" algn="ctr" defTabSz="825500">
              <a:spcBef>
                <a:spcPts val="0"/>
              </a:spcBef>
              <a:buClrTx/>
              <a:defRPr sz="5400">
                <a:latin typeface="Graphik Medium"/>
                <a:ea typeface="Graphik Medium"/>
                <a:cs typeface="Graphik Medium"/>
                <a:sym typeface="Graphik Medium"/>
              </a:defRPr>
            </a:lvl2pPr>
            <a:lvl3pPr marL="1746250" indent="-628650" algn="ctr" defTabSz="825500">
              <a:spcBef>
                <a:spcPts val="0"/>
              </a:spcBef>
              <a:buClrTx/>
              <a:defRPr sz="5400">
                <a:latin typeface="Graphik Medium"/>
                <a:ea typeface="Graphik Medium"/>
                <a:cs typeface="Graphik Medium"/>
                <a:sym typeface="Graphik Medium"/>
              </a:defRPr>
            </a:lvl3pPr>
            <a:lvl4pPr marL="2305050" indent="-628650" algn="ctr" defTabSz="825500">
              <a:spcBef>
                <a:spcPts val="0"/>
              </a:spcBef>
              <a:buClrTx/>
              <a:defRPr sz="5400">
                <a:latin typeface="Graphik Medium"/>
                <a:ea typeface="Graphik Medium"/>
                <a:cs typeface="Graphik Medium"/>
                <a:sym typeface="Graphik Medium"/>
              </a:defRPr>
            </a:lvl4pPr>
            <a:lvl5pPr marL="2863850" indent="-628650" algn="ctr" defTabSz="825500">
              <a:spcBef>
                <a:spcPts val="0"/>
              </a:spcBef>
              <a:buClrTx/>
              <a:defRPr sz="5400">
                <a:latin typeface="Graphik Medium"/>
                <a:ea typeface="Graphik Medium"/>
                <a:cs typeface="Graphik Medium"/>
                <a:sym typeface="Graphik Medium"/>
              </a:defRPr>
            </a:lvl5pPr>
          </a:lstStyle>
          <a:p>
            <a:r>
              <a:t>Slide Subtitle</a:t>
            </a:r>
          </a:p>
          <a:p>
            <a:pPr lvl="1"/>
            <a:endParaRPr/>
          </a:p>
          <a:p>
            <a:pPr lvl="2"/>
            <a:endParaRPr/>
          </a:p>
          <a:p>
            <a:pPr lvl="3"/>
            <a:endParaRPr/>
          </a:p>
          <a:p>
            <a:pPr lvl="4"/>
            <a:endParaRPr/>
          </a:p>
        </p:txBody>
      </p:sp>
      <p:sp>
        <p:nvSpPr>
          <p:cNvPr id="44" name="Body Level One…"/>
          <p:cNvSpPr txBox="1">
            <a:spLocks noGrp="1"/>
          </p:cNvSpPr>
          <p:nvPr>
            <p:ph type="body" idx="21" hasCustomPrompt="1"/>
          </p:nvPr>
        </p:nvSpPr>
        <p:spPr>
          <a:xfrm>
            <a:off x="1270000" y="4267200"/>
            <a:ext cx="21844000" cy="8432800"/>
          </a:xfrm>
          <a:prstGeom prst="rect">
            <a:avLst/>
          </a:prstGeom>
        </p:spPr>
        <p:txBody>
          <a:bodyPr numCol="1" spcCol="38100"/>
          <a:lstStyle/>
          <a:p>
            <a:r>
              <a:t>Slide bullet text</a:t>
            </a:r>
          </a:p>
        </p:txBody>
      </p:sp>
      <p:sp>
        <p:nvSpPr>
          <p:cNvPr id="4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52" name="Body Level One…"/>
          <p:cNvSpPr txBox="1">
            <a:spLocks noGrp="1"/>
          </p:cNvSpPr>
          <p:nvPr>
            <p:ph type="body" idx="1" hasCustomPrompt="1"/>
          </p:nvPr>
        </p:nvSpPr>
        <p:spPr>
          <a:prstGeom prst="rect">
            <a:avLst/>
          </a:prstGeom>
        </p:spPr>
        <p:txBody>
          <a:bodyPr/>
          <a:lstStyle/>
          <a:p>
            <a:r>
              <a:t>Slide bullet text</a:t>
            </a:r>
          </a:p>
          <a:p>
            <a:pPr lvl="1"/>
            <a:endParaRPr/>
          </a:p>
          <a:p>
            <a:pPr lvl="2"/>
            <a:endParaRPr/>
          </a:p>
          <a:p>
            <a:pPr lvl="3"/>
            <a:endParaRPr/>
          </a:p>
          <a:p>
            <a:pPr lvl="4"/>
            <a:endParaRPr/>
          </a:p>
        </p:txBody>
      </p:sp>
      <p:sp>
        <p:nvSpPr>
          <p:cNvPr id="5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0" name="988149250_2145x1620.jpeg"/>
          <p:cNvSpPr>
            <a:spLocks noGrp="1"/>
          </p:cNvSpPr>
          <p:nvPr>
            <p:ph type="pic" idx="21"/>
          </p:nvPr>
        </p:nvSpPr>
        <p:spPr>
          <a:xfrm>
            <a:off x="10185400" y="0"/>
            <a:ext cx="18161000" cy="13716000"/>
          </a:xfrm>
          <a:prstGeom prst="rect">
            <a:avLst/>
          </a:prstGeom>
        </p:spPr>
        <p:txBody>
          <a:bodyPr lIns="91439" tIns="45719" rIns="91439" bIns="45719" numCol="1" spcCol="38100">
            <a:noAutofit/>
          </a:bodyPr>
          <a:lstStyle/>
          <a:p>
            <a:endParaRPr/>
          </a:p>
        </p:txBody>
      </p:sp>
      <p:sp>
        <p:nvSpPr>
          <p:cNvPr id="61" name="Slide Title"/>
          <p:cNvSpPr txBox="1">
            <a:spLocks noGrp="1"/>
          </p:cNvSpPr>
          <p:nvPr>
            <p:ph type="title" hasCustomPrompt="1"/>
          </p:nvPr>
        </p:nvSpPr>
        <p:spPr>
          <a:xfrm>
            <a:off x="1270000" y="838200"/>
            <a:ext cx="9652000" cy="1549400"/>
          </a:xfrm>
          <a:prstGeom prst="rect">
            <a:avLst/>
          </a:prstGeom>
        </p:spPr>
        <p:txBody>
          <a:bodyPr/>
          <a:lstStyle>
            <a:lvl1pPr>
              <a:defRPr>
                <a:gradFill flip="none" rotWithShape="1">
                  <a:gsLst>
                    <a:gs pos="0">
                      <a:srgbClr val="5E03FF"/>
                    </a:gs>
                    <a:gs pos="100000">
                      <a:srgbClr val="FF00F7"/>
                    </a:gs>
                  </a:gsLst>
                  <a:lin ang="3960000" scaled="0"/>
                </a:gradFill>
              </a:defRPr>
            </a:lvl1pPr>
          </a:lstStyle>
          <a:p>
            <a:r>
              <a:t>Slide Title</a:t>
            </a:r>
          </a:p>
        </p:txBody>
      </p:sp>
      <p:sp>
        <p:nvSpPr>
          <p:cNvPr id="62" name="Body Level One…"/>
          <p:cNvSpPr txBox="1">
            <a:spLocks noGrp="1"/>
          </p:cNvSpPr>
          <p:nvPr>
            <p:ph type="body" sz="half" idx="1" hasCustomPrompt="1"/>
          </p:nvPr>
        </p:nvSpPr>
        <p:spPr>
          <a:xfrm>
            <a:off x="1270000" y="4267200"/>
            <a:ext cx="9652000" cy="8432800"/>
          </a:xfrm>
          <a:prstGeom prst="rect">
            <a:avLst/>
          </a:prstGeom>
        </p:spPr>
        <p:txBody>
          <a:bodyPr numCol="1" spcCol="38100"/>
          <a:lstStyle/>
          <a:p>
            <a:r>
              <a:t>Slide bullet text</a:t>
            </a:r>
          </a:p>
          <a:p>
            <a:pPr lvl="1"/>
            <a:endParaRPr/>
          </a:p>
          <a:p>
            <a:pPr lvl="2"/>
            <a:endParaRPr/>
          </a:p>
          <a:p>
            <a:pPr lvl="3"/>
            <a:endParaRPr/>
          </a:p>
          <a:p>
            <a:pPr lvl="4"/>
            <a:endParaRPr/>
          </a:p>
        </p:txBody>
      </p:sp>
      <p:sp>
        <p:nvSpPr>
          <p:cNvPr id="63" name="Slide Subtitle"/>
          <p:cNvSpPr txBox="1">
            <a:spLocks noGrp="1"/>
          </p:cNvSpPr>
          <p:nvPr>
            <p:ph type="body" sz="quarter" idx="22" hasCustomPrompt="1"/>
          </p:nvPr>
        </p:nvSpPr>
        <p:spPr>
          <a:xfrm>
            <a:off x="1270000" y="2133600"/>
            <a:ext cx="9652000" cy="1016000"/>
          </a:xfrm>
          <a:prstGeom prst="rect">
            <a:avLst/>
          </a:prstGeom>
        </p:spPr>
        <p:txBody>
          <a:bodyPr numCol="1" spcCol="38100"/>
          <a:lstStyle>
            <a:lvl1pPr marL="0" indent="0" algn="ctr" defTabSz="825500">
              <a:spcBef>
                <a:spcPts val="0"/>
              </a:spcBef>
              <a:buClrTx/>
              <a:buSzTx/>
              <a:buNone/>
              <a:defRPr sz="5400">
                <a:latin typeface="Graphik Medium"/>
                <a:ea typeface="Graphik Medium"/>
                <a:cs typeface="Graphik Medium"/>
                <a:sym typeface="Graphik Medium"/>
              </a:defRPr>
            </a:lvl1pPr>
          </a:lstStyle>
          <a:p>
            <a:r>
              <a:t>Slide Subtitle</a:t>
            </a:r>
          </a:p>
        </p:txBody>
      </p:sp>
      <p:sp>
        <p:nvSpPr>
          <p:cNvPr id="6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Section">
    <p:spTree>
      <p:nvGrpSpPr>
        <p:cNvPr id="1" name=""/>
        <p:cNvGrpSpPr/>
        <p:nvPr/>
      </p:nvGrpSpPr>
      <p:grpSpPr>
        <a:xfrm>
          <a:off x="0" y="0"/>
          <a:ext cx="0" cy="0"/>
          <a:chOff x="0" y="0"/>
          <a:chExt cx="0" cy="0"/>
        </a:xfrm>
      </p:grpSpPr>
      <p:sp>
        <p:nvSpPr>
          <p:cNvPr id="71" name="Section Title"/>
          <p:cNvSpPr txBox="1">
            <a:spLocks noGrp="1"/>
          </p:cNvSpPr>
          <p:nvPr>
            <p:ph type="title" hasCustomPrompt="1"/>
          </p:nvPr>
        </p:nvSpPr>
        <p:spPr>
          <a:xfrm>
            <a:off x="1270000" y="3289300"/>
            <a:ext cx="21844000" cy="3873500"/>
          </a:xfrm>
          <a:prstGeom prst="rect">
            <a:avLst/>
          </a:prstGeom>
        </p:spPr>
        <p:txBody>
          <a:bodyPr/>
          <a:lstStyle>
            <a:lvl1pPr>
              <a:lnSpc>
                <a:spcPct val="90000"/>
              </a:lnSpc>
              <a:defRPr sz="11600" spc="-348">
                <a:gradFill flip="none" rotWithShape="1">
                  <a:gsLst>
                    <a:gs pos="0">
                      <a:srgbClr val="FF00D8"/>
                    </a:gs>
                    <a:gs pos="100000">
                      <a:srgbClr val="FF542E"/>
                    </a:gs>
                  </a:gsLst>
                  <a:lin ang="3960000" scaled="0"/>
                </a:gradFill>
              </a:defRPr>
            </a:lvl1pPr>
          </a:lstStyle>
          <a:p>
            <a:r>
              <a:t>Section Title</a:t>
            </a:r>
          </a:p>
        </p:txBody>
      </p:sp>
      <p:sp>
        <p:nvSpPr>
          <p:cNvPr id="7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79" name="Slide Title"/>
          <p:cNvSpPr txBox="1">
            <a:spLocks noGrp="1"/>
          </p:cNvSpPr>
          <p:nvPr>
            <p:ph type="title" hasCustomPrompt="1"/>
          </p:nvPr>
        </p:nvSpPr>
        <p:spPr>
          <a:xfrm>
            <a:off x="1270000" y="812800"/>
            <a:ext cx="21844000" cy="1557438"/>
          </a:xfrm>
          <a:prstGeom prst="rect">
            <a:avLst/>
          </a:prstGeom>
        </p:spPr>
        <p:txBody>
          <a:bodyPr/>
          <a:lstStyle/>
          <a:p>
            <a:r>
              <a:t>Slide Title</a:t>
            </a:r>
          </a:p>
        </p:txBody>
      </p:sp>
      <p:sp>
        <p:nvSpPr>
          <p:cNvPr id="80" name="Body Level One…"/>
          <p:cNvSpPr txBox="1">
            <a:spLocks noGrp="1"/>
          </p:cNvSpPr>
          <p:nvPr>
            <p:ph type="body" sz="quarter" idx="1" hasCustomPrompt="1"/>
          </p:nvPr>
        </p:nvSpPr>
        <p:spPr>
          <a:xfrm>
            <a:off x="1270000" y="2133600"/>
            <a:ext cx="21844000" cy="1016000"/>
          </a:xfrm>
          <a:prstGeom prst="rect">
            <a:avLst/>
          </a:prstGeom>
        </p:spPr>
        <p:txBody>
          <a:bodyPr numCol="1" spcCol="38100"/>
          <a:lstStyle>
            <a:lvl1pPr marL="0" indent="0" algn="ctr" defTabSz="825500">
              <a:spcBef>
                <a:spcPts val="0"/>
              </a:spcBef>
              <a:buClrTx/>
              <a:buSzTx/>
              <a:buNone/>
              <a:defRPr sz="5400">
                <a:latin typeface="Graphik Medium"/>
                <a:ea typeface="Graphik Medium"/>
                <a:cs typeface="Graphik Medium"/>
                <a:sym typeface="Graphik Medium"/>
              </a:defRPr>
            </a:lvl1pPr>
            <a:lvl2pPr marL="1187450" indent="-628650" algn="ctr" defTabSz="825500">
              <a:spcBef>
                <a:spcPts val="0"/>
              </a:spcBef>
              <a:buClrTx/>
              <a:defRPr sz="5400">
                <a:latin typeface="Graphik Medium"/>
                <a:ea typeface="Graphik Medium"/>
                <a:cs typeface="Graphik Medium"/>
                <a:sym typeface="Graphik Medium"/>
              </a:defRPr>
            </a:lvl2pPr>
            <a:lvl3pPr marL="1746250" indent="-628650" algn="ctr" defTabSz="825500">
              <a:spcBef>
                <a:spcPts val="0"/>
              </a:spcBef>
              <a:buClrTx/>
              <a:defRPr sz="5400">
                <a:latin typeface="Graphik Medium"/>
                <a:ea typeface="Graphik Medium"/>
                <a:cs typeface="Graphik Medium"/>
                <a:sym typeface="Graphik Medium"/>
              </a:defRPr>
            </a:lvl3pPr>
            <a:lvl4pPr marL="2305050" indent="-628650" algn="ctr" defTabSz="825500">
              <a:spcBef>
                <a:spcPts val="0"/>
              </a:spcBef>
              <a:buClrTx/>
              <a:defRPr sz="5400">
                <a:latin typeface="Graphik Medium"/>
                <a:ea typeface="Graphik Medium"/>
                <a:cs typeface="Graphik Medium"/>
                <a:sym typeface="Graphik Medium"/>
              </a:defRPr>
            </a:lvl4pPr>
            <a:lvl5pPr marL="2863850" indent="-628650" algn="ctr" defTabSz="825500">
              <a:spcBef>
                <a:spcPts val="0"/>
              </a:spcBef>
              <a:buClrTx/>
              <a:defRPr sz="5400">
                <a:latin typeface="Graphik Medium"/>
                <a:ea typeface="Graphik Medium"/>
                <a:cs typeface="Graphik Medium"/>
                <a:sym typeface="Graphik Medium"/>
              </a:defRPr>
            </a:lvl5pPr>
          </a:lstStyle>
          <a:p>
            <a:r>
              <a:t>Slide Subtitle</a:t>
            </a:r>
          </a:p>
          <a:p>
            <a:pPr lvl="1"/>
            <a:endParaRPr/>
          </a:p>
          <a:p>
            <a:pPr lvl="2"/>
            <a:endParaRPr/>
          </a:p>
          <a:p>
            <a:pPr lvl="3"/>
            <a:endParaRPr/>
          </a:p>
          <a:p>
            <a:pPr lvl="4"/>
            <a:endParaRPr/>
          </a:p>
        </p:txBody>
      </p:sp>
      <p:sp>
        <p:nvSpPr>
          <p:cNvPr id="8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Agenda">
    <p:spTree>
      <p:nvGrpSpPr>
        <p:cNvPr id="1" name=""/>
        <p:cNvGrpSpPr/>
        <p:nvPr/>
      </p:nvGrpSpPr>
      <p:grpSpPr>
        <a:xfrm>
          <a:off x="0" y="0"/>
          <a:ext cx="0" cy="0"/>
          <a:chOff x="0" y="0"/>
          <a:chExt cx="0" cy="0"/>
        </a:xfrm>
      </p:grpSpPr>
      <p:sp>
        <p:nvSpPr>
          <p:cNvPr id="88" name="Agenda Title"/>
          <p:cNvSpPr txBox="1">
            <a:spLocks noGrp="1"/>
          </p:cNvSpPr>
          <p:nvPr>
            <p:ph type="title" hasCustomPrompt="1"/>
          </p:nvPr>
        </p:nvSpPr>
        <p:spPr>
          <a:xfrm>
            <a:off x="1270000" y="812800"/>
            <a:ext cx="21844000" cy="1562100"/>
          </a:xfrm>
          <a:prstGeom prst="rect">
            <a:avLst/>
          </a:prstGeom>
        </p:spPr>
        <p:txBody>
          <a:bodyPr/>
          <a:lstStyle/>
          <a:p>
            <a:r>
              <a:t>Agenda Title</a:t>
            </a:r>
          </a:p>
        </p:txBody>
      </p:sp>
      <p:sp>
        <p:nvSpPr>
          <p:cNvPr id="89" name="Body Level One…"/>
          <p:cNvSpPr txBox="1">
            <a:spLocks noGrp="1"/>
          </p:cNvSpPr>
          <p:nvPr>
            <p:ph type="body" sz="quarter" idx="1" hasCustomPrompt="1"/>
          </p:nvPr>
        </p:nvSpPr>
        <p:spPr>
          <a:xfrm>
            <a:off x="1270000" y="2133600"/>
            <a:ext cx="21844000" cy="1016000"/>
          </a:xfrm>
          <a:prstGeom prst="rect">
            <a:avLst/>
          </a:prstGeom>
        </p:spPr>
        <p:txBody>
          <a:bodyPr numCol="1" spcCol="38100"/>
          <a:lstStyle>
            <a:lvl1pPr marL="0" indent="0" algn="ctr" defTabSz="825500">
              <a:spcBef>
                <a:spcPts val="0"/>
              </a:spcBef>
              <a:buClrTx/>
              <a:buSzTx/>
              <a:buNone/>
              <a:defRPr sz="5400">
                <a:latin typeface="Graphik Medium"/>
                <a:ea typeface="Graphik Medium"/>
                <a:cs typeface="Graphik Medium"/>
                <a:sym typeface="Graphik Medium"/>
              </a:defRPr>
            </a:lvl1pPr>
            <a:lvl2pPr marL="1187450" indent="-628650" algn="ctr" defTabSz="825500">
              <a:spcBef>
                <a:spcPts val="0"/>
              </a:spcBef>
              <a:buClrTx/>
              <a:defRPr sz="5400">
                <a:latin typeface="Graphik Medium"/>
                <a:ea typeface="Graphik Medium"/>
                <a:cs typeface="Graphik Medium"/>
                <a:sym typeface="Graphik Medium"/>
              </a:defRPr>
            </a:lvl2pPr>
            <a:lvl3pPr marL="1746250" indent="-628650" algn="ctr" defTabSz="825500">
              <a:spcBef>
                <a:spcPts val="0"/>
              </a:spcBef>
              <a:buClrTx/>
              <a:defRPr sz="5400">
                <a:latin typeface="Graphik Medium"/>
                <a:ea typeface="Graphik Medium"/>
                <a:cs typeface="Graphik Medium"/>
                <a:sym typeface="Graphik Medium"/>
              </a:defRPr>
            </a:lvl3pPr>
            <a:lvl4pPr marL="2305050" indent="-628650" algn="ctr" defTabSz="825500">
              <a:spcBef>
                <a:spcPts val="0"/>
              </a:spcBef>
              <a:buClrTx/>
              <a:defRPr sz="5400">
                <a:latin typeface="Graphik Medium"/>
                <a:ea typeface="Graphik Medium"/>
                <a:cs typeface="Graphik Medium"/>
                <a:sym typeface="Graphik Medium"/>
              </a:defRPr>
            </a:lvl4pPr>
            <a:lvl5pPr marL="2863850" indent="-628650" algn="ctr" defTabSz="825500">
              <a:spcBef>
                <a:spcPts val="0"/>
              </a:spcBef>
              <a:buClrTx/>
              <a:defRPr sz="5400">
                <a:latin typeface="Graphik Medium"/>
                <a:ea typeface="Graphik Medium"/>
                <a:cs typeface="Graphik Medium"/>
                <a:sym typeface="Graphik Medium"/>
              </a:defRPr>
            </a:lvl5pPr>
          </a:lstStyle>
          <a:p>
            <a:r>
              <a:t>Agenda Subtitle</a:t>
            </a:r>
          </a:p>
          <a:p>
            <a:pPr lvl="1"/>
            <a:endParaRPr/>
          </a:p>
          <a:p>
            <a:pPr lvl="2"/>
            <a:endParaRPr/>
          </a:p>
          <a:p>
            <a:pPr lvl="3"/>
            <a:endParaRPr/>
          </a:p>
          <a:p>
            <a:pPr lvl="4"/>
            <a:endParaRPr/>
          </a:p>
        </p:txBody>
      </p:sp>
      <p:sp>
        <p:nvSpPr>
          <p:cNvPr id="90" name="Body Level One…"/>
          <p:cNvSpPr txBox="1">
            <a:spLocks noGrp="1"/>
          </p:cNvSpPr>
          <p:nvPr>
            <p:ph type="body" idx="21" hasCustomPrompt="1"/>
          </p:nvPr>
        </p:nvSpPr>
        <p:spPr>
          <a:xfrm>
            <a:off x="1270000" y="4267200"/>
            <a:ext cx="21844000" cy="8432800"/>
          </a:xfrm>
          <a:prstGeom prst="rect">
            <a:avLst/>
          </a:prstGeom>
        </p:spPr>
        <p:txBody>
          <a:bodyPr numCol="1" spcCol="38100"/>
          <a:lstStyle>
            <a:lvl1pPr marL="0" indent="0" defTabSz="825500">
              <a:buClrTx/>
              <a:buSzTx/>
              <a:buNone/>
              <a:defRPr sz="5500" spc="-99"/>
            </a:lvl1pPr>
          </a:lstStyle>
          <a:p>
            <a:r>
              <a:t>Agenda Topics</a:t>
            </a:r>
          </a:p>
        </p:txBody>
      </p:sp>
      <p:sp>
        <p:nvSpPr>
          <p:cNvPr id="9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Body Level One…"/>
          <p:cNvSpPr txBox="1">
            <a:spLocks noGrp="1"/>
          </p:cNvSpPr>
          <p:nvPr>
            <p:ph type="body" idx="1" hasCustomPrompt="1"/>
          </p:nvPr>
        </p:nvSpPr>
        <p:spPr>
          <a:xfrm>
            <a:off x="1270000" y="4269316"/>
            <a:ext cx="21844000" cy="84328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numCol="2" spcCol="1092200">
            <a:normAutofit/>
          </a:bodyPr>
          <a:lstStyle/>
          <a:p>
            <a:r>
              <a:t>Slide bullet text</a:t>
            </a:r>
          </a:p>
          <a:p>
            <a:pPr lvl="1"/>
            <a:endParaRPr/>
          </a:p>
          <a:p>
            <a:pPr lvl="2"/>
            <a:endParaRPr/>
          </a:p>
          <a:p>
            <a:pPr lvl="3"/>
            <a:endParaRPr/>
          </a:p>
          <a:p>
            <a:pPr lvl="4"/>
            <a:endParaRPr/>
          </a:p>
        </p:txBody>
      </p:sp>
      <p:sp>
        <p:nvSpPr>
          <p:cNvPr id="3" name="Title Text"/>
          <p:cNvSpPr txBox="1">
            <a:spLocks noGrp="1"/>
          </p:cNvSpPr>
          <p:nvPr>
            <p:ph type="title"/>
          </p:nvPr>
        </p:nvSpPr>
        <p:spPr>
          <a:xfrm>
            <a:off x="3653366" y="0"/>
            <a:ext cx="19507201" cy="36734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b">
            <a:normAutofit/>
          </a:bodyPr>
          <a:lstStyle/>
          <a:p>
            <a:r>
              <a:t>Title Text</a:t>
            </a:r>
          </a:p>
        </p:txBody>
      </p:sp>
      <p:sp>
        <p:nvSpPr>
          <p:cNvPr id="4" name="Slide Number"/>
          <p:cNvSpPr txBox="1">
            <a:spLocks noGrp="1"/>
          </p:cNvSpPr>
          <p:nvPr>
            <p:ph type="sldNum" sz="quarter" idx="2"/>
          </p:nvPr>
        </p:nvSpPr>
        <p:spPr>
          <a:xfrm>
            <a:off x="11977623" y="13081001"/>
            <a:ext cx="416053" cy="467106"/>
          </a:xfrm>
          <a:prstGeom prst="rect">
            <a:avLst/>
          </a:prstGeom>
          <a:ln w="12700">
            <a:miter lim="400000"/>
          </a:ln>
        </p:spPr>
        <p:txBody>
          <a:bodyPr wrap="none" lIns="50800" tIns="50800" rIns="50800" bIns="50800" anchor="b">
            <a:spAutoFit/>
          </a:bodyPr>
          <a:lstStyle>
            <a:lvl1pPr>
              <a:defRPr sz="2200">
                <a:latin typeface="Graphik"/>
                <a:ea typeface="Graphik"/>
                <a:cs typeface="Graphik"/>
                <a:sym typeface="Graphik"/>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transition spd="med"/>
  <p:txStyles>
    <p:titleStyle>
      <a:lvl1pPr marL="0" marR="0" indent="0" algn="ctr" defTabSz="825500" rtl="0" latinLnBrk="0">
        <a:lnSpc>
          <a:spcPct val="80000"/>
        </a:lnSpc>
        <a:spcBef>
          <a:spcPts val="0"/>
        </a:spcBef>
        <a:spcAft>
          <a:spcPts val="0"/>
        </a:spcAft>
        <a:buClrTx/>
        <a:buSzTx/>
        <a:buFontTx/>
        <a:buNone/>
        <a:tabLst/>
        <a:defRPr sz="8400" b="0" i="0" u="none" strike="noStrike" cap="none" spc="-252" baseline="0">
          <a:solidFill>
            <a:srgbClr val="000000"/>
          </a:solidFill>
          <a:uFillTx/>
          <a:latin typeface="Graphik Semibold"/>
          <a:ea typeface="Graphik Semibold"/>
          <a:cs typeface="Graphik Semibold"/>
          <a:sym typeface="Graphik Semibold"/>
        </a:defRPr>
      </a:lvl1pPr>
      <a:lvl2pPr marL="0" marR="0" indent="0" algn="ctr" defTabSz="825500" rtl="0" latinLnBrk="0">
        <a:lnSpc>
          <a:spcPct val="80000"/>
        </a:lnSpc>
        <a:spcBef>
          <a:spcPts val="0"/>
        </a:spcBef>
        <a:spcAft>
          <a:spcPts val="0"/>
        </a:spcAft>
        <a:buClrTx/>
        <a:buSzTx/>
        <a:buFontTx/>
        <a:buNone/>
        <a:tabLst/>
        <a:defRPr sz="8400" b="0" i="0" u="none" strike="noStrike" cap="none" spc="-252" baseline="0">
          <a:solidFill>
            <a:srgbClr val="000000"/>
          </a:solidFill>
          <a:uFillTx/>
          <a:latin typeface="Graphik Semibold"/>
          <a:ea typeface="Graphik Semibold"/>
          <a:cs typeface="Graphik Semibold"/>
          <a:sym typeface="Graphik Semibold"/>
        </a:defRPr>
      </a:lvl2pPr>
      <a:lvl3pPr marL="0" marR="0" indent="0" algn="ctr" defTabSz="825500" rtl="0" latinLnBrk="0">
        <a:lnSpc>
          <a:spcPct val="80000"/>
        </a:lnSpc>
        <a:spcBef>
          <a:spcPts val="0"/>
        </a:spcBef>
        <a:spcAft>
          <a:spcPts val="0"/>
        </a:spcAft>
        <a:buClrTx/>
        <a:buSzTx/>
        <a:buFontTx/>
        <a:buNone/>
        <a:tabLst/>
        <a:defRPr sz="8400" b="0" i="0" u="none" strike="noStrike" cap="none" spc="-252" baseline="0">
          <a:solidFill>
            <a:srgbClr val="000000"/>
          </a:solidFill>
          <a:uFillTx/>
          <a:latin typeface="Graphik Semibold"/>
          <a:ea typeface="Graphik Semibold"/>
          <a:cs typeface="Graphik Semibold"/>
          <a:sym typeface="Graphik Semibold"/>
        </a:defRPr>
      </a:lvl3pPr>
      <a:lvl4pPr marL="0" marR="0" indent="0" algn="ctr" defTabSz="825500" rtl="0" latinLnBrk="0">
        <a:lnSpc>
          <a:spcPct val="80000"/>
        </a:lnSpc>
        <a:spcBef>
          <a:spcPts val="0"/>
        </a:spcBef>
        <a:spcAft>
          <a:spcPts val="0"/>
        </a:spcAft>
        <a:buClrTx/>
        <a:buSzTx/>
        <a:buFontTx/>
        <a:buNone/>
        <a:tabLst/>
        <a:defRPr sz="8400" b="0" i="0" u="none" strike="noStrike" cap="none" spc="-252" baseline="0">
          <a:solidFill>
            <a:srgbClr val="000000"/>
          </a:solidFill>
          <a:uFillTx/>
          <a:latin typeface="Graphik Semibold"/>
          <a:ea typeface="Graphik Semibold"/>
          <a:cs typeface="Graphik Semibold"/>
          <a:sym typeface="Graphik Semibold"/>
        </a:defRPr>
      </a:lvl4pPr>
      <a:lvl5pPr marL="0" marR="0" indent="0" algn="ctr" defTabSz="825500" rtl="0" latinLnBrk="0">
        <a:lnSpc>
          <a:spcPct val="80000"/>
        </a:lnSpc>
        <a:spcBef>
          <a:spcPts val="0"/>
        </a:spcBef>
        <a:spcAft>
          <a:spcPts val="0"/>
        </a:spcAft>
        <a:buClrTx/>
        <a:buSzTx/>
        <a:buFontTx/>
        <a:buNone/>
        <a:tabLst/>
        <a:defRPr sz="8400" b="0" i="0" u="none" strike="noStrike" cap="none" spc="-252" baseline="0">
          <a:solidFill>
            <a:srgbClr val="000000"/>
          </a:solidFill>
          <a:uFillTx/>
          <a:latin typeface="Graphik Semibold"/>
          <a:ea typeface="Graphik Semibold"/>
          <a:cs typeface="Graphik Semibold"/>
          <a:sym typeface="Graphik Semibold"/>
        </a:defRPr>
      </a:lvl5pPr>
      <a:lvl6pPr marL="0" marR="0" indent="0" algn="ctr" defTabSz="825500" rtl="0" latinLnBrk="0">
        <a:lnSpc>
          <a:spcPct val="80000"/>
        </a:lnSpc>
        <a:spcBef>
          <a:spcPts val="0"/>
        </a:spcBef>
        <a:spcAft>
          <a:spcPts val="0"/>
        </a:spcAft>
        <a:buClrTx/>
        <a:buSzTx/>
        <a:buFontTx/>
        <a:buNone/>
        <a:tabLst/>
        <a:defRPr sz="8400" b="0" i="0" u="none" strike="noStrike" cap="none" spc="-252" baseline="0">
          <a:solidFill>
            <a:srgbClr val="000000"/>
          </a:solidFill>
          <a:uFillTx/>
          <a:latin typeface="Graphik Semibold"/>
          <a:ea typeface="Graphik Semibold"/>
          <a:cs typeface="Graphik Semibold"/>
          <a:sym typeface="Graphik Semibold"/>
        </a:defRPr>
      </a:lvl6pPr>
      <a:lvl7pPr marL="0" marR="0" indent="0" algn="ctr" defTabSz="825500" rtl="0" latinLnBrk="0">
        <a:lnSpc>
          <a:spcPct val="80000"/>
        </a:lnSpc>
        <a:spcBef>
          <a:spcPts val="0"/>
        </a:spcBef>
        <a:spcAft>
          <a:spcPts val="0"/>
        </a:spcAft>
        <a:buClrTx/>
        <a:buSzTx/>
        <a:buFontTx/>
        <a:buNone/>
        <a:tabLst/>
        <a:defRPr sz="8400" b="0" i="0" u="none" strike="noStrike" cap="none" spc="-252" baseline="0">
          <a:solidFill>
            <a:srgbClr val="000000"/>
          </a:solidFill>
          <a:uFillTx/>
          <a:latin typeface="Graphik Semibold"/>
          <a:ea typeface="Graphik Semibold"/>
          <a:cs typeface="Graphik Semibold"/>
          <a:sym typeface="Graphik Semibold"/>
        </a:defRPr>
      </a:lvl7pPr>
      <a:lvl8pPr marL="0" marR="0" indent="0" algn="ctr" defTabSz="825500" rtl="0" latinLnBrk="0">
        <a:lnSpc>
          <a:spcPct val="80000"/>
        </a:lnSpc>
        <a:spcBef>
          <a:spcPts val="0"/>
        </a:spcBef>
        <a:spcAft>
          <a:spcPts val="0"/>
        </a:spcAft>
        <a:buClrTx/>
        <a:buSzTx/>
        <a:buFontTx/>
        <a:buNone/>
        <a:tabLst/>
        <a:defRPr sz="8400" b="0" i="0" u="none" strike="noStrike" cap="none" spc="-252" baseline="0">
          <a:solidFill>
            <a:srgbClr val="000000"/>
          </a:solidFill>
          <a:uFillTx/>
          <a:latin typeface="Graphik Semibold"/>
          <a:ea typeface="Graphik Semibold"/>
          <a:cs typeface="Graphik Semibold"/>
          <a:sym typeface="Graphik Semibold"/>
        </a:defRPr>
      </a:lvl8pPr>
      <a:lvl9pPr marL="0" marR="0" indent="0" algn="ctr" defTabSz="825500" rtl="0" latinLnBrk="0">
        <a:lnSpc>
          <a:spcPct val="80000"/>
        </a:lnSpc>
        <a:spcBef>
          <a:spcPts val="0"/>
        </a:spcBef>
        <a:spcAft>
          <a:spcPts val="0"/>
        </a:spcAft>
        <a:buClrTx/>
        <a:buSzTx/>
        <a:buFontTx/>
        <a:buNone/>
        <a:tabLst/>
        <a:defRPr sz="8400" b="0" i="0" u="none" strike="noStrike" cap="none" spc="-252" baseline="0">
          <a:solidFill>
            <a:srgbClr val="000000"/>
          </a:solidFill>
          <a:uFillTx/>
          <a:latin typeface="Graphik Semibold"/>
          <a:ea typeface="Graphik Semibold"/>
          <a:cs typeface="Graphik Semibold"/>
          <a:sym typeface="Graphik Semibold"/>
        </a:defRPr>
      </a:lvl9pPr>
    </p:titleStyle>
    <p:bodyStyle>
      <a:lvl1pPr marL="558800" marR="0" indent="-558800" algn="l" defTabSz="2438400" rtl="0" latinLnBrk="0">
        <a:lnSpc>
          <a:spcPct val="100000"/>
        </a:lnSpc>
        <a:spcBef>
          <a:spcPts val="2400"/>
        </a:spcBef>
        <a:spcAft>
          <a:spcPts val="0"/>
        </a:spcAft>
        <a:buClr>
          <a:srgbClr val="000000"/>
        </a:buClr>
        <a:buSzPct val="100000"/>
        <a:buFontTx/>
        <a:buChar char="•"/>
        <a:tabLst/>
        <a:defRPr sz="4800" b="0" i="0" u="none" strike="noStrike" cap="none" spc="0" baseline="0">
          <a:solidFill>
            <a:srgbClr val="000000"/>
          </a:solidFill>
          <a:uFillTx/>
          <a:latin typeface="Graphik"/>
          <a:ea typeface="Graphik"/>
          <a:cs typeface="Graphik"/>
          <a:sym typeface="Graphik"/>
        </a:defRPr>
      </a:lvl1pPr>
      <a:lvl2pPr marL="1117600" marR="0" indent="-558800" algn="l" defTabSz="2438400" rtl="0" latinLnBrk="0">
        <a:lnSpc>
          <a:spcPct val="100000"/>
        </a:lnSpc>
        <a:spcBef>
          <a:spcPts val="2400"/>
        </a:spcBef>
        <a:spcAft>
          <a:spcPts val="0"/>
        </a:spcAft>
        <a:buClr>
          <a:srgbClr val="000000"/>
        </a:buClr>
        <a:buSzPct val="100000"/>
        <a:buFontTx/>
        <a:buChar char="•"/>
        <a:tabLst/>
        <a:defRPr sz="4800" b="0" i="0" u="none" strike="noStrike" cap="none" spc="0" baseline="0">
          <a:solidFill>
            <a:srgbClr val="000000"/>
          </a:solidFill>
          <a:uFillTx/>
          <a:latin typeface="Graphik"/>
          <a:ea typeface="Graphik"/>
          <a:cs typeface="Graphik"/>
          <a:sym typeface="Graphik"/>
        </a:defRPr>
      </a:lvl2pPr>
      <a:lvl3pPr marL="1676400" marR="0" indent="-558800" algn="l" defTabSz="2438400" rtl="0" latinLnBrk="0">
        <a:lnSpc>
          <a:spcPct val="100000"/>
        </a:lnSpc>
        <a:spcBef>
          <a:spcPts val="2400"/>
        </a:spcBef>
        <a:spcAft>
          <a:spcPts val="0"/>
        </a:spcAft>
        <a:buClr>
          <a:srgbClr val="000000"/>
        </a:buClr>
        <a:buSzPct val="100000"/>
        <a:buFontTx/>
        <a:buChar char="•"/>
        <a:tabLst/>
        <a:defRPr sz="4800" b="0" i="0" u="none" strike="noStrike" cap="none" spc="0" baseline="0">
          <a:solidFill>
            <a:srgbClr val="000000"/>
          </a:solidFill>
          <a:uFillTx/>
          <a:latin typeface="Graphik"/>
          <a:ea typeface="Graphik"/>
          <a:cs typeface="Graphik"/>
          <a:sym typeface="Graphik"/>
        </a:defRPr>
      </a:lvl3pPr>
      <a:lvl4pPr marL="2235200" marR="0" indent="-558800" algn="l" defTabSz="2438400" rtl="0" latinLnBrk="0">
        <a:lnSpc>
          <a:spcPct val="100000"/>
        </a:lnSpc>
        <a:spcBef>
          <a:spcPts val="2400"/>
        </a:spcBef>
        <a:spcAft>
          <a:spcPts val="0"/>
        </a:spcAft>
        <a:buClr>
          <a:srgbClr val="000000"/>
        </a:buClr>
        <a:buSzPct val="100000"/>
        <a:buFontTx/>
        <a:buChar char="•"/>
        <a:tabLst/>
        <a:defRPr sz="4800" b="0" i="0" u="none" strike="noStrike" cap="none" spc="0" baseline="0">
          <a:solidFill>
            <a:srgbClr val="000000"/>
          </a:solidFill>
          <a:uFillTx/>
          <a:latin typeface="Graphik"/>
          <a:ea typeface="Graphik"/>
          <a:cs typeface="Graphik"/>
          <a:sym typeface="Graphik"/>
        </a:defRPr>
      </a:lvl4pPr>
      <a:lvl5pPr marL="2794000" marR="0" indent="-558800" algn="l" defTabSz="2438400" rtl="0" latinLnBrk="0">
        <a:lnSpc>
          <a:spcPct val="100000"/>
        </a:lnSpc>
        <a:spcBef>
          <a:spcPts val="2400"/>
        </a:spcBef>
        <a:spcAft>
          <a:spcPts val="0"/>
        </a:spcAft>
        <a:buClr>
          <a:srgbClr val="000000"/>
        </a:buClr>
        <a:buSzPct val="100000"/>
        <a:buFontTx/>
        <a:buChar char="•"/>
        <a:tabLst/>
        <a:defRPr sz="4800" b="0" i="0" u="none" strike="noStrike" cap="none" spc="0" baseline="0">
          <a:solidFill>
            <a:srgbClr val="000000"/>
          </a:solidFill>
          <a:uFillTx/>
          <a:latin typeface="Graphik"/>
          <a:ea typeface="Graphik"/>
          <a:cs typeface="Graphik"/>
          <a:sym typeface="Graphik"/>
        </a:defRPr>
      </a:lvl5pPr>
      <a:lvl6pPr marL="3352800" marR="0" indent="-558800" algn="l" defTabSz="2438400" rtl="0" latinLnBrk="0">
        <a:lnSpc>
          <a:spcPct val="100000"/>
        </a:lnSpc>
        <a:spcBef>
          <a:spcPts val="2400"/>
        </a:spcBef>
        <a:spcAft>
          <a:spcPts val="0"/>
        </a:spcAft>
        <a:buClr>
          <a:srgbClr val="000000"/>
        </a:buClr>
        <a:buSzPct val="100000"/>
        <a:buFontTx/>
        <a:buChar char="•"/>
        <a:tabLst/>
        <a:defRPr sz="4800" b="0" i="0" u="none" strike="noStrike" cap="none" spc="0" baseline="0">
          <a:solidFill>
            <a:srgbClr val="000000"/>
          </a:solidFill>
          <a:uFillTx/>
          <a:latin typeface="Graphik"/>
          <a:ea typeface="Graphik"/>
          <a:cs typeface="Graphik"/>
          <a:sym typeface="Graphik"/>
        </a:defRPr>
      </a:lvl6pPr>
      <a:lvl7pPr marL="3911600" marR="0" indent="-558800" algn="l" defTabSz="2438400" rtl="0" latinLnBrk="0">
        <a:lnSpc>
          <a:spcPct val="100000"/>
        </a:lnSpc>
        <a:spcBef>
          <a:spcPts val="2400"/>
        </a:spcBef>
        <a:spcAft>
          <a:spcPts val="0"/>
        </a:spcAft>
        <a:buClr>
          <a:srgbClr val="000000"/>
        </a:buClr>
        <a:buSzPct val="100000"/>
        <a:buFontTx/>
        <a:buChar char="•"/>
        <a:tabLst/>
        <a:defRPr sz="4800" b="0" i="0" u="none" strike="noStrike" cap="none" spc="0" baseline="0">
          <a:solidFill>
            <a:srgbClr val="000000"/>
          </a:solidFill>
          <a:uFillTx/>
          <a:latin typeface="Graphik"/>
          <a:ea typeface="Graphik"/>
          <a:cs typeface="Graphik"/>
          <a:sym typeface="Graphik"/>
        </a:defRPr>
      </a:lvl7pPr>
      <a:lvl8pPr marL="4470400" marR="0" indent="-558800" algn="l" defTabSz="2438400" rtl="0" latinLnBrk="0">
        <a:lnSpc>
          <a:spcPct val="100000"/>
        </a:lnSpc>
        <a:spcBef>
          <a:spcPts val="2400"/>
        </a:spcBef>
        <a:spcAft>
          <a:spcPts val="0"/>
        </a:spcAft>
        <a:buClr>
          <a:srgbClr val="000000"/>
        </a:buClr>
        <a:buSzPct val="100000"/>
        <a:buFontTx/>
        <a:buChar char="•"/>
        <a:tabLst/>
        <a:defRPr sz="4800" b="0" i="0" u="none" strike="noStrike" cap="none" spc="0" baseline="0">
          <a:solidFill>
            <a:srgbClr val="000000"/>
          </a:solidFill>
          <a:uFillTx/>
          <a:latin typeface="Graphik"/>
          <a:ea typeface="Graphik"/>
          <a:cs typeface="Graphik"/>
          <a:sym typeface="Graphik"/>
        </a:defRPr>
      </a:lvl8pPr>
      <a:lvl9pPr marL="5029200" marR="0" indent="-558800" algn="l" defTabSz="2438400" rtl="0" latinLnBrk="0">
        <a:lnSpc>
          <a:spcPct val="100000"/>
        </a:lnSpc>
        <a:spcBef>
          <a:spcPts val="2400"/>
        </a:spcBef>
        <a:spcAft>
          <a:spcPts val="0"/>
        </a:spcAft>
        <a:buClr>
          <a:srgbClr val="000000"/>
        </a:buClr>
        <a:buSzPct val="100000"/>
        <a:buFontTx/>
        <a:buChar char="•"/>
        <a:tabLst/>
        <a:defRPr sz="4800" b="0" i="0" u="none" strike="noStrike" cap="none" spc="0" baseline="0">
          <a:solidFill>
            <a:srgbClr val="000000"/>
          </a:solidFill>
          <a:uFillTx/>
          <a:latin typeface="Graphik"/>
          <a:ea typeface="Graphik"/>
          <a:cs typeface="Graphik"/>
          <a:sym typeface="Graphik"/>
        </a:defRPr>
      </a:lvl9pPr>
    </p:bodyStyle>
    <p:otherStyle>
      <a:lvl1pPr marL="0" marR="0" indent="0" algn="ctr" defTabSz="825500" rtl="0" latinLnBrk="0">
        <a:lnSpc>
          <a:spcPct val="100000"/>
        </a:lnSpc>
        <a:spcBef>
          <a:spcPts val="0"/>
        </a:spcBef>
        <a:spcAft>
          <a:spcPts val="0"/>
        </a:spcAft>
        <a:buClrTx/>
        <a:buSzTx/>
        <a:buFontTx/>
        <a:buNone/>
        <a:tabLst/>
        <a:defRPr sz="2200" b="0" i="0" u="none" strike="noStrike" cap="none" spc="0" baseline="0">
          <a:solidFill>
            <a:schemeClr val="tx1"/>
          </a:solidFill>
          <a:uFillTx/>
          <a:latin typeface="+mn-lt"/>
          <a:ea typeface="+mn-ea"/>
          <a:cs typeface="+mn-cs"/>
          <a:sym typeface="Graphik"/>
        </a:defRPr>
      </a:lvl1pPr>
      <a:lvl2pPr marL="0" marR="0" indent="0" algn="ctr" defTabSz="825500" rtl="0" latinLnBrk="0">
        <a:lnSpc>
          <a:spcPct val="100000"/>
        </a:lnSpc>
        <a:spcBef>
          <a:spcPts val="0"/>
        </a:spcBef>
        <a:spcAft>
          <a:spcPts val="0"/>
        </a:spcAft>
        <a:buClrTx/>
        <a:buSzTx/>
        <a:buFontTx/>
        <a:buNone/>
        <a:tabLst/>
        <a:defRPr sz="2200" b="0" i="0" u="none" strike="noStrike" cap="none" spc="0" baseline="0">
          <a:solidFill>
            <a:schemeClr val="tx1"/>
          </a:solidFill>
          <a:uFillTx/>
          <a:latin typeface="+mn-lt"/>
          <a:ea typeface="+mn-ea"/>
          <a:cs typeface="+mn-cs"/>
          <a:sym typeface="Graphik"/>
        </a:defRPr>
      </a:lvl2pPr>
      <a:lvl3pPr marL="0" marR="0" indent="0" algn="ctr" defTabSz="825500" rtl="0" latinLnBrk="0">
        <a:lnSpc>
          <a:spcPct val="100000"/>
        </a:lnSpc>
        <a:spcBef>
          <a:spcPts val="0"/>
        </a:spcBef>
        <a:spcAft>
          <a:spcPts val="0"/>
        </a:spcAft>
        <a:buClrTx/>
        <a:buSzTx/>
        <a:buFontTx/>
        <a:buNone/>
        <a:tabLst/>
        <a:defRPr sz="2200" b="0" i="0" u="none" strike="noStrike" cap="none" spc="0" baseline="0">
          <a:solidFill>
            <a:schemeClr val="tx1"/>
          </a:solidFill>
          <a:uFillTx/>
          <a:latin typeface="+mn-lt"/>
          <a:ea typeface="+mn-ea"/>
          <a:cs typeface="+mn-cs"/>
          <a:sym typeface="Graphik"/>
        </a:defRPr>
      </a:lvl3pPr>
      <a:lvl4pPr marL="0" marR="0" indent="0" algn="ctr" defTabSz="825500" rtl="0" latinLnBrk="0">
        <a:lnSpc>
          <a:spcPct val="100000"/>
        </a:lnSpc>
        <a:spcBef>
          <a:spcPts val="0"/>
        </a:spcBef>
        <a:spcAft>
          <a:spcPts val="0"/>
        </a:spcAft>
        <a:buClrTx/>
        <a:buSzTx/>
        <a:buFontTx/>
        <a:buNone/>
        <a:tabLst/>
        <a:defRPr sz="2200" b="0" i="0" u="none" strike="noStrike" cap="none" spc="0" baseline="0">
          <a:solidFill>
            <a:schemeClr val="tx1"/>
          </a:solidFill>
          <a:uFillTx/>
          <a:latin typeface="+mn-lt"/>
          <a:ea typeface="+mn-ea"/>
          <a:cs typeface="+mn-cs"/>
          <a:sym typeface="Graphik"/>
        </a:defRPr>
      </a:lvl4pPr>
      <a:lvl5pPr marL="0" marR="0" indent="0" algn="ctr" defTabSz="825500" rtl="0" latinLnBrk="0">
        <a:lnSpc>
          <a:spcPct val="100000"/>
        </a:lnSpc>
        <a:spcBef>
          <a:spcPts val="0"/>
        </a:spcBef>
        <a:spcAft>
          <a:spcPts val="0"/>
        </a:spcAft>
        <a:buClrTx/>
        <a:buSzTx/>
        <a:buFontTx/>
        <a:buNone/>
        <a:tabLst/>
        <a:defRPr sz="2200" b="0" i="0" u="none" strike="noStrike" cap="none" spc="0" baseline="0">
          <a:solidFill>
            <a:schemeClr val="tx1"/>
          </a:solidFill>
          <a:uFillTx/>
          <a:latin typeface="+mn-lt"/>
          <a:ea typeface="+mn-ea"/>
          <a:cs typeface="+mn-cs"/>
          <a:sym typeface="Graphik"/>
        </a:defRPr>
      </a:lvl5pPr>
      <a:lvl6pPr marL="0" marR="0" indent="0" algn="ctr" defTabSz="825500" rtl="0" latinLnBrk="0">
        <a:lnSpc>
          <a:spcPct val="100000"/>
        </a:lnSpc>
        <a:spcBef>
          <a:spcPts val="0"/>
        </a:spcBef>
        <a:spcAft>
          <a:spcPts val="0"/>
        </a:spcAft>
        <a:buClrTx/>
        <a:buSzTx/>
        <a:buFontTx/>
        <a:buNone/>
        <a:tabLst/>
        <a:defRPr sz="2200" b="0" i="0" u="none" strike="noStrike" cap="none" spc="0" baseline="0">
          <a:solidFill>
            <a:schemeClr val="tx1"/>
          </a:solidFill>
          <a:uFillTx/>
          <a:latin typeface="+mn-lt"/>
          <a:ea typeface="+mn-ea"/>
          <a:cs typeface="+mn-cs"/>
          <a:sym typeface="Graphik"/>
        </a:defRPr>
      </a:lvl6pPr>
      <a:lvl7pPr marL="0" marR="0" indent="0" algn="ctr" defTabSz="825500" rtl="0" latinLnBrk="0">
        <a:lnSpc>
          <a:spcPct val="100000"/>
        </a:lnSpc>
        <a:spcBef>
          <a:spcPts val="0"/>
        </a:spcBef>
        <a:spcAft>
          <a:spcPts val="0"/>
        </a:spcAft>
        <a:buClrTx/>
        <a:buSzTx/>
        <a:buFontTx/>
        <a:buNone/>
        <a:tabLst/>
        <a:defRPr sz="2200" b="0" i="0" u="none" strike="noStrike" cap="none" spc="0" baseline="0">
          <a:solidFill>
            <a:schemeClr val="tx1"/>
          </a:solidFill>
          <a:uFillTx/>
          <a:latin typeface="+mn-lt"/>
          <a:ea typeface="+mn-ea"/>
          <a:cs typeface="+mn-cs"/>
          <a:sym typeface="Graphik"/>
        </a:defRPr>
      </a:lvl7pPr>
      <a:lvl8pPr marL="0" marR="0" indent="0" algn="ctr" defTabSz="825500" rtl="0" latinLnBrk="0">
        <a:lnSpc>
          <a:spcPct val="100000"/>
        </a:lnSpc>
        <a:spcBef>
          <a:spcPts val="0"/>
        </a:spcBef>
        <a:spcAft>
          <a:spcPts val="0"/>
        </a:spcAft>
        <a:buClrTx/>
        <a:buSzTx/>
        <a:buFontTx/>
        <a:buNone/>
        <a:tabLst/>
        <a:defRPr sz="2200" b="0" i="0" u="none" strike="noStrike" cap="none" spc="0" baseline="0">
          <a:solidFill>
            <a:schemeClr val="tx1"/>
          </a:solidFill>
          <a:uFillTx/>
          <a:latin typeface="+mn-lt"/>
          <a:ea typeface="+mn-ea"/>
          <a:cs typeface="+mn-cs"/>
          <a:sym typeface="Graphik"/>
        </a:defRPr>
      </a:lvl8pPr>
      <a:lvl9pPr marL="0" marR="0" indent="0" algn="ctr" defTabSz="825500" rtl="0" latinLnBrk="0">
        <a:lnSpc>
          <a:spcPct val="100000"/>
        </a:lnSpc>
        <a:spcBef>
          <a:spcPts val="0"/>
        </a:spcBef>
        <a:spcAft>
          <a:spcPts val="0"/>
        </a:spcAft>
        <a:buClrTx/>
        <a:buSzTx/>
        <a:buFontTx/>
        <a:buNone/>
        <a:tabLst/>
        <a:defRPr sz="2200" b="0" i="0" u="none" strike="noStrike" cap="none" spc="0" baseline="0">
          <a:solidFill>
            <a:schemeClr val="tx1"/>
          </a:solidFill>
          <a:uFillTx/>
          <a:latin typeface="+mn-lt"/>
          <a:ea typeface="+mn-ea"/>
          <a:cs typeface="+mn-cs"/>
          <a:sym typeface="Graphik"/>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4.xml"/><Relationship Id="rId5" Type="http://schemas.openxmlformats.org/officeDocument/2006/relationships/image" Target="../media/image1.png"/><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Layout" Target="../slideLayouts/slideLayout6.xml"/><Relationship Id="rId5" Type="http://schemas.openxmlformats.org/officeDocument/2006/relationships/image" Target="../media/image7.jpeg"/><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Layout" Target="../slideLayouts/slideLayout6.xml"/><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 name="CAC"/>
          <p:cNvSpPr txBox="1">
            <a:spLocks noGrp="1"/>
          </p:cNvSpPr>
          <p:nvPr>
            <p:ph type="title"/>
          </p:nvPr>
        </p:nvSpPr>
        <p:spPr>
          <a:xfrm>
            <a:off x="1270000" y="1242248"/>
            <a:ext cx="21844000" cy="3879454"/>
          </a:xfrm>
          <a:prstGeom prst="rect">
            <a:avLst/>
          </a:prstGeom>
        </p:spPr>
        <p:txBody>
          <a:bodyPr/>
          <a:lstStyle>
            <a:lvl1pPr>
              <a:defRPr sz="24000" b="1" spc="-800">
                <a:gradFill flip="none" rotWithShape="1">
                  <a:gsLst>
                    <a:gs pos="0">
                      <a:srgbClr val="004E05"/>
                    </a:gs>
                    <a:gs pos="100000">
                      <a:srgbClr val="FAE132"/>
                    </a:gs>
                  </a:gsLst>
                  <a:lin ang="3967761" scaled="0"/>
                </a:gradFill>
                <a:latin typeface="Baskerville"/>
                <a:ea typeface="Baskerville"/>
                <a:cs typeface="Baskerville"/>
                <a:sym typeface="Baskerville"/>
              </a:defRPr>
            </a:lvl1pPr>
          </a:lstStyle>
          <a:p>
            <a:r>
              <a:t>CAC </a:t>
            </a:r>
          </a:p>
        </p:txBody>
      </p:sp>
      <p:sp>
        <p:nvSpPr>
          <p:cNvPr id="152" name="Gasses present at various altitudes"/>
          <p:cNvSpPr txBox="1">
            <a:spLocks noGrp="1"/>
          </p:cNvSpPr>
          <p:nvPr>
            <p:ph type="body" sz="quarter" idx="1"/>
          </p:nvPr>
        </p:nvSpPr>
        <p:spPr>
          <a:xfrm>
            <a:off x="1270000" y="12160429"/>
            <a:ext cx="21844000" cy="694057"/>
          </a:xfrm>
          <a:prstGeom prst="rect">
            <a:avLst/>
          </a:prstGeom>
        </p:spPr>
        <p:txBody>
          <a:bodyPr/>
          <a:lstStyle>
            <a:lvl1pPr algn="l" defTabSz="457200">
              <a:lnSpc>
                <a:spcPct val="107916"/>
              </a:lnSpc>
              <a:spcBef>
                <a:spcPts val="800"/>
              </a:spcBef>
              <a:defRPr sz="3200" u="sng">
                <a:solidFill>
                  <a:srgbClr val="FEFCFF"/>
                </a:solidFill>
                <a:latin typeface="Times New Roman"/>
                <a:ea typeface="Times New Roman"/>
                <a:cs typeface="Times New Roman"/>
                <a:sym typeface="Times New Roman"/>
              </a:defRPr>
            </a:lvl1pPr>
          </a:lstStyle>
          <a:p>
            <a:r>
              <a:t>Gasses present at various altitudes</a:t>
            </a:r>
          </a:p>
        </p:txBody>
      </p:sp>
      <p:sp>
        <p:nvSpPr>
          <p:cNvPr id="153" name="To the moon"/>
          <p:cNvSpPr txBox="1"/>
          <p:nvPr/>
        </p:nvSpPr>
        <p:spPr>
          <a:xfrm>
            <a:off x="1270000" y="6111992"/>
            <a:ext cx="21844002" cy="251235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lvl1pPr>
              <a:defRPr sz="6400">
                <a:latin typeface="Baskerville"/>
                <a:ea typeface="Baskerville"/>
                <a:cs typeface="Baskerville"/>
                <a:sym typeface="Baskerville"/>
              </a:defRPr>
            </a:lvl1pPr>
          </a:lstStyle>
          <a:p>
            <a:r>
              <a:t>To the Moon </a:t>
            </a:r>
          </a:p>
        </p:txBody>
      </p:sp>
      <p:sp>
        <p:nvSpPr>
          <p:cNvPr id="154" name="Experiment conducted by:…"/>
          <p:cNvSpPr txBox="1"/>
          <p:nvPr/>
        </p:nvSpPr>
        <p:spPr>
          <a:xfrm>
            <a:off x="789590" y="7963399"/>
            <a:ext cx="22804820" cy="47632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nSpc>
                <a:spcPct val="80000"/>
              </a:lnSpc>
              <a:defRPr sz="5500" spc="-165">
                <a:gradFill flip="none" rotWithShape="1">
                  <a:gsLst>
                    <a:gs pos="0">
                      <a:srgbClr val="004E05"/>
                    </a:gs>
                    <a:gs pos="100000">
                      <a:schemeClr val="accent4"/>
                    </a:gs>
                  </a:gsLst>
                  <a:lin ang="3960000" scaled="0"/>
                </a:gradFill>
              </a:defRPr>
            </a:pPr>
            <a:endParaRPr/>
          </a:p>
          <a:p>
            <a:pPr>
              <a:lnSpc>
                <a:spcPct val="80000"/>
              </a:lnSpc>
              <a:defRPr sz="5500" spc="-165">
                <a:gradFill flip="none" rotWithShape="1">
                  <a:gsLst>
                    <a:gs pos="0">
                      <a:srgbClr val="004E05"/>
                    </a:gs>
                    <a:gs pos="100000">
                      <a:schemeClr val="accent4"/>
                    </a:gs>
                  </a:gsLst>
                  <a:lin ang="3960000" scaled="0"/>
                </a:gradFill>
              </a:defRPr>
            </a:pPr>
            <a:r>
              <a:t>Experiment conducted by:</a:t>
            </a:r>
          </a:p>
          <a:p>
            <a:pPr>
              <a:lnSpc>
                <a:spcPct val="80000"/>
              </a:lnSpc>
              <a:defRPr sz="5500" spc="-165">
                <a:gradFill flip="none" rotWithShape="1">
                  <a:gsLst>
                    <a:gs pos="0">
                      <a:srgbClr val="5E03FF"/>
                    </a:gs>
                    <a:gs pos="100000">
                      <a:srgbClr val="FF00F7"/>
                    </a:gs>
                  </a:gsLst>
                  <a:lin ang="3960000" scaled="0"/>
                </a:gradFill>
              </a:defRPr>
            </a:pPr>
            <a:endParaRPr/>
          </a:p>
          <a:p>
            <a:pPr defTabSz="457200">
              <a:lnSpc>
                <a:spcPct val="107916"/>
              </a:lnSpc>
              <a:spcBef>
                <a:spcPts val="800"/>
              </a:spcBef>
              <a:defRPr sz="4600" b="1">
                <a:latin typeface="Times New Roman"/>
                <a:ea typeface="Times New Roman"/>
                <a:cs typeface="Times New Roman"/>
                <a:sym typeface="Times New Roman"/>
              </a:defRPr>
            </a:pPr>
            <a:r>
              <a:t>Students:</a:t>
            </a:r>
            <a:r>
              <a:rPr b="0"/>
              <a:t> Calida Mills, Gehrig Dixon, Kevin Segovia, Arturo Luse, Gerard Dsouza </a:t>
            </a:r>
          </a:p>
          <a:p>
            <a:pPr defTabSz="457200">
              <a:lnSpc>
                <a:spcPct val="107916"/>
              </a:lnSpc>
              <a:spcBef>
                <a:spcPts val="800"/>
              </a:spcBef>
              <a:defRPr sz="4600" b="1">
                <a:latin typeface="Times New Roman"/>
                <a:ea typeface="Times New Roman"/>
                <a:cs typeface="Times New Roman"/>
                <a:sym typeface="Times New Roman"/>
              </a:defRPr>
            </a:pPr>
            <a:r>
              <a:t>Mentors:</a:t>
            </a:r>
            <a:r>
              <a:rPr b="0"/>
              <a:t> Professor </a:t>
            </a:r>
            <a:r>
              <a:rPr b="0">
                <a:solidFill>
                  <a:srgbClr val="323333"/>
                </a:solidFill>
              </a:rPr>
              <a:t>Armineh Noravian, Professor</a:t>
            </a:r>
            <a:r>
              <a:rPr b="0"/>
              <a:t> John Morris Jr.</a:t>
            </a:r>
            <a:endParaRPr b="0">
              <a:solidFill>
                <a:srgbClr val="323333"/>
              </a:solidFill>
            </a:endParaRP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 name="Post-Flight Results"/>
          <p:cNvSpPr txBox="1">
            <a:spLocks noGrp="1"/>
          </p:cNvSpPr>
          <p:nvPr>
            <p:ph type="title"/>
          </p:nvPr>
        </p:nvSpPr>
        <p:spPr>
          <a:xfrm>
            <a:off x="446745" y="-1571819"/>
            <a:ext cx="21844001" cy="3879454"/>
          </a:xfrm>
          <a:prstGeom prst="rect">
            <a:avLst/>
          </a:prstGeom>
        </p:spPr>
        <p:txBody>
          <a:bodyPr/>
          <a:lstStyle>
            <a:lvl1pPr>
              <a:defRPr>
                <a:gradFill flip="none" rotWithShape="1">
                  <a:gsLst>
                    <a:gs pos="0">
                      <a:schemeClr val="accent3">
                        <a:lumOff val="-6941"/>
                      </a:schemeClr>
                    </a:gs>
                    <a:gs pos="100000">
                      <a:srgbClr val="000000"/>
                    </a:gs>
                  </a:gsLst>
                  <a:lin ang="3960000" scaled="0"/>
                </a:gradFill>
              </a:defRPr>
            </a:lvl1pPr>
          </a:lstStyle>
          <a:p>
            <a:r>
              <a:t>Post-Flight Results </a:t>
            </a:r>
          </a:p>
        </p:txBody>
      </p:sp>
      <p:sp>
        <p:nvSpPr>
          <p:cNvPr id="207" name="Body Level One…"/>
          <p:cNvSpPr txBox="1">
            <a:spLocks noGrp="1"/>
          </p:cNvSpPr>
          <p:nvPr>
            <p:ph type="body" idx="21"/>
          </p:nvPr>
        </p:nvSpPr>
        <p:spPr>
          <a:xfrm>
            <a:off x="446745" y="2287615"/>
            <a:ext cx="14137385" cy="7865152"/>
          </a:xfrm>
          <a:prstGeom prst="rect">
            <a:avLst/>
          </a:prstGeom>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50800" tIns="50800" rIns="50800" bIns="50800" numCol="1" spcCol="38100" anchor="t">
            <a:normAutofit/>
          </a:bodyPr>
          <a:lstStyle/>
          <a:p>
            <a:pPr defTabSz="544830">
              <a:defRPr sz="4224">
                <a:solidFill>
                  <a:schemeClr val="accent3">
                    <a:lumOff val="-6941"/>
                  </a:schemeClr>
                </a:solidFill>
              </a:defRPr>
            </a:pPr>
            <a:r>
              <a:t>Upon retrieval and inspection, we found that…</a:t>
            </a:r>
          </a:p>
          <a:p>
            <a:pPr marL="422910" indent="-422910" algn="l" defTabSz="544830">
              <a:buSzPct val="100000"/>
              <a:buChar char="•"/>
              <a:defRPr sz="4224"/>
            </a:pPr>
            <a:r>
              <a:t>There was a crack in the bottom of our payload </a:t>
            </a:r>
          </a:p>
          <a:p>
            <a:pPr marL="423511" indent="-423511" algn="l" defTabSz="544830">
              <a:buSzPct val="100000"/>
              <a:buChar char="•"/>
              <a:defRPr sz="4224"/>
            </a:pPr>
            <a:r>
              <a:t>The batteries’ voltages were much lower than we anticipated and were unleveled (roughly 2 and 4 volts respectively)</a:t>
            </a:r>
          </a:p>
          <a:p>
            <a:pPr marL="423511" indent="-423511" algn="l" defTabSz="544830">
              <a:buSzPct val="100000"/>
              <a:buChar char="•"/>
              <a:defRPr sz="4224"/>
            </a:pPr>
            <a:r>
              <a:t>There were marks on the battery casings that indicated expansion and/or leakage of gas</a:t>
            </a:r>
          </a:p>
          <a:p>
            <a:pPr marL="423511" indent="-423511" algn="l" defTabSz="544830">
              <a:buSzPct val="100000"/>
              <a:buChar char="•"/>
              <a:defRPr sz="4224"/>
            </a:pPr>
            <a:r>
              <a:t>The board used for writing data to the SD card was nonfictional </a:t>
            </a:r>
          </a:p>
          <a:p>
            <a:pPr marL="423511" indent="-423511" algn="l" defTabSz="544830">
              <a:buSzPct val="100000"/>
              <a:buChar char="•"/>
              <a:defRPr sz="4224"/>
            </a:pPr>
            <a:r>
              <a:t>The heating element was incorrectly wired</a:t>
            </a:r>
          </a:p>
        </p:txBody>
      </p:sp>
      <p:pic>
        <p:nvPicPr>
          <p:cNvPr id="208" name="natbw_web230x300ppi-2.png" descr="natbw_web230x300ppi-2.png"/>
          <p:cNvPicPr>
            <a:picLocks noChangeAspect="1"/>
          </p:cNvPicPr>
          <p:nvPr/>
        </p:nvPicPr>
        <p:blipFill>
          <a:blip r:embed="rId2"/>
          <a:stretch>
            <a:fillRect/>
          </a:stretch>
        </p:blipFill>
        <p:spPr>
          <a:xfrm>
            <a:off x="624367" y="10565648"/>
            <a:ext cx="1938192" cy="2539115"/>
          </a:xfrm>
          <a:prstGeom prst="rect">
            <a:avLst/>
          </a:prstGeom>
          <a:ln w="12700">
            <a:miter lim="400000"/>
          </a:ln>
        </p:spPr>
      </p:pic>
      <p:pic>
        <p:nvPicPr>
          <p:cNvPr id="209" name="Image" descr="Image"/>
          <p:cNvPicPr>
            <a:picLocks noChangeAspect="1"/>
          </p:cNvPicPr>
          <p:nvPr/>
        </p:nvPicPr>
        <p:blipFill>
          <a:blip r:embed="rId3"/>
          <a:stretch>
            <a:fillRect/>
          </a:stretch>
        </p:blipFill>
        <p:spPr>
          <a:xfrm>
            <a:off x="14957867" y="2122364"/>
            <a:ext cx="7770495" cy="10348266"/>
          </a:xfrm>
          <a:prstGeom prst="rect">
            <a:avLst/>
          </a:prstGeom>
          <a:ln w="12700">
            <a:miter lim="400000"/>
          </a:ln>
        </p:spPr>
      </p:pic>
      <p:pic>
        <p:nvPicPr>
          <p:cNvPr id="210" name="NASA Logo BW_print1500x1247ppi.png" descr="NASA Logo BW_print1500x1247ppi.png"/>
          <p:cNvPicPr>
            <a:picLocks noChangeAspect="1"/>
          </p:cNvPicPr>
          <p:nvPr/>
        </p:nvPicPr>
        <p:blipFill>
          <a:blip r:embed="rId4"/>
          <a:stretch>
            <a:fillRect/>
          </a:stretch>
        </p:blipFill>
        <p:spPr>
          <a:xfrm>
            <a:off x="21632825" y="10863026"/>
            <a:ext cx="2440901" cy="2536909"/>
          </a:xfrm>
          <a:prstGeom prst="rect">
            <a:avLst/>
          </a:prstGeom>
          <a:ln w="12700">
            <a:miter lim="400000"/>
          </a:ln>
        </p:spPr>
      </p:pic>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 name="Process Improvements"/>
          <p:cNvSpPr txBox="1">
            <a:spLocks noGrp="1"/>
          </p:cNvSpPr>
          <p:nvPr>
            <p:ph type="title"/>
          </p:nvPr>
        </p:nvSpPr>
        <p:spPr>
          <a:xfrm>
            <a:off x="1073987" y="-1062186"/>
            <a:ext cx="21844001" cy="3879455"/>
          </a:xfrm>
          <a:prstGeom prst="rect">
            <a:avLst/>
          </a:prstGeom>
        </p:spPr>
        <p:txBody>
          <a:bodyPr/>
          <a:lstStyle>
            <a:lvl1pPr>
              <a:defRPr>
                <a:gradFill flip="none" rotWithShape="1">
                  <a:gsLst>
                    <a:gs pos="0">
                      <a:schemeClr val="accent4">
                        <a:satOff val="-4597"/>
                        <a:lumOff val="25588"/>
                      </a:schemeClr>
                    </a:gs>
                    <a:gs pos="100000">
                      <a:schemeClr val="accent4">
                        <a:lumOff val="-9764"/>
                      </a:schemeClr>
                    </a:gs>
                  </a:gsLst>
                  <a:lin ang="3960000" scaled="0"/>
                </a:gradFill>
              </a:defRPr>
            </a:lvl1pPr>
          </a:lstStyle>
          <a:p>
            <a:r>
              <a:t>Process Improvements </a:t>
            </a:r>
          </a:p>
        </p:txBody>
      </p:sp>
      <p:pic>
        <p:nvPicPr>
          <p:cNvPr id="213" name="natbw_web230x300ppi-2.png" descr="natbw_web230x300ppi-2.png"/>
          <p:cNvPicPr>
            <a:picLocks noChangeAspect="1"/>
          </p:cNvPicPr>
          <p:nvPr/>
        </p:nvPicPr>
        <p:blipFill>
          <a:blip r:embed="rId2"/>
          <a:stretch>
            <a:fillRect/>
          </a:stretch>
        </p:blipFill>
        <p:spPr>
          <a:xfrm>
            <a:off x="624367" y="10565648"/>
            <a:ext cx="1938192" cy="2539115"/>
          </a:xfrm>
          <a:prstGeom prst="rect">
            <a:avLst/>
          </a:prstGeom>
          <a:ln w="12700">
            <a:miter lim="400000"/>
          </a:ln>
        </p:spPr>
      </p:pic>
      <p:pic>
        <p:nvPicPr>
          <p:cNvPr id="214" name="NASA Logo BW_print1500x1247ppi.png" descr="NASA Logo BW_print1500x1247ppi.png"/>
          <p:cNvPicPr>
            <a:picLocks noChangeAspect="1"/>
          </p:cNvPicPr>
          <p:nvPr/>
        </p:nvPicPr>
        <p:blipFill>
          <a:blip r:embed="rId3"/>
          <a:stretch>
            <a:fillRect/>
          </a:stretch>
        </p:blipFill>
        <p:spPr>
          <a:xfrm>
            <a:off x="21632825" y="10863026"/>
            <a:ext cx="2440901" cy="2536909"/>
          </a:xfrm>
          <a:prstGeom prst="rect">
            <a:avLst/>
          </a:prstGeom>
          <a:ln w="12700">
            <a:miter lim="400000"/>
          </a:ln>
        </p:spPr>
      </p:pic>
      <p:pic>
        <p:nvPicPr>
          <p:cNvPr id="215" name="Image" descr="Image"/>
          <p:cNvPicPr>
            <a:picLocks noChangeAspect="1"/>
          </p:cNvPicPr>
          <p:nvPr/>
        </p:nvPicPr>
        <p:blipFill>
          <a:blip r:embed="rId4"/>
          <a:stretch>
            <a:fillRect/>
          </a:stretch>
        </p:blipFill>
        <p:spPr>
          <a:xfrm>
            <a:off x="5644588" y="8047168"/>
            <a:ext cx="12649201" cy="5064370"/>
          </a:xfrm>
          <a:prstGeom prst="rect">
            <a:avLst/>
          </a:prstGeom>
          <a:ln w="12700">
            <a:miter lim="400000"/>
          </a:ln>
        </p:spPr>
      </p:pic>
      <p:sp>
        <p:nvSpPr>
          <p:cNvPr id="216" name="More documentation…"/>
          <p:cNvSpPr txBox="1"/>
          <p:nvPr/>
        </p:nvSpPr>
        <p:spPr>
          <a:xfrm>
            <a:off x="1070490" y="2784814"/>
            <a:ext cx="22879700" cy="4903907"/>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50800" tIns="50800" rIns="50800" bIns="50800" anchor="ctr">
            <a:spAutoFit/>
          </a:bodyPr>
          <a:lstStyle/>
          <a:p>
            <a:pPr marL="440690" indent="-440690" algn="l" defTabSz="457200">
              <a:buSzPct val="100000"/>
              <a:buChar char="•"/>
              <a:defRPr sz="4400"/>
            </a:pPr>
            <a:r>
              <a:rPr sz="6000"/>
              <a:t>More documentation</a:t>
            </a:r>
            <a:endParaRPr lang="en-US" sz="6000"/>
          </a:p>
          <a:p>
            <a:pPr marL="440690" indent="-440690" algn="l" defTabSz="457200">
              <a:buSzPct val="100000"/>
              <a:buChar char="•"/>
              <a:defRPr sz="4400"/>
            </a:pPr>
            <a:r>
              <a:rPr sz="6000"/>
              <a:t>Electronics schematics</a:t>
            </a:r>
          </a:p>
          <a:p>
            <a:pPr marL="440690" indent="-440690" algn="l" defTabSz="457200">
              <a:buSzPct val="100000"/>
              <a:buChar char="•"/>
              <a:defRPr sz="4400"/>
            </a:pPr>
            <a:r>
              <a:rPr sz="6000"/>
              <a:t>Software Flowcharts</a:t>
            </a:r>
            <a:r>
              <a:rPr lang="en-US" sz="6000"/>
              <a:t> </a:t>
            </a:r>
          </a:p>
          <a:p>
            <a:pPr marL="440690" indent="-440690" algn="l" defTabSz="457200">
              <a:buSzPct val="100000"/>
              <a:buChar char="•"/>
              <a:defRPr sz="4400"/>
            </a:pPr>
            <a:r>
              <a:rPr sz="6000"/>
              <a:t>Detailed CAD models of internal payload</a:t>
            </a:r>
            <a:r>
              <a:rPr lang="en-US" sz="6000"/>
              <a:t> </a:t>
            </a:r>
            <a:endParaRPr sz="6000"/>
          </a:p>
          <a:p>
            <a:pPr marL="440690" indent="-440690" algn="l" defTabSz="457200">
              <a:buSzPct val="100000"/>
              <a:buChar char="•"/>
              <a:defRPr sz="4400"/>
            </a:pPr>
            <a:r>
              <a:rPr sz="6000"/>
              <a:t>More quality checks and more testing </a:t>
            </a:r>
            <a:endParaRPr sz="6000" b="1">
              <a:latin typeface="Times Roman"/>
              <a:ea typeface="Times Roman"/>
              <a:cs typeface="Times Roman"/>
            </a:endParaRPr>
          </a:p>
          <a:p>
            <a:pPr algn="l" defTabSz="457200">
              <a:defRPr sz="6400">
                <a:latin typeface="Graphik"/>
                <a:ea typeface="Graphik"/>
                <a:cs typeface="Graphik"/>
                <a:sym typeface="Graphik"/>
              </a:defRPr>
            </a:pPr>
            <a:endParaRPr sz="1200">
              <a:latin typeface="Times Roman"/>
              <a:ea typeface="Times Roman"/>
              <a:cs typeface="Times Roman"/>
              <a:sym typeface="Times Roman"/>
            </a:endParaRPr>
          </a:p>
        </p:txBody>
      </p:sp>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 name="Arizona Space Grant Consortium Hosted Via Zoom…"/>
          <p:cNvSpPr txBox="1">
            <a:spLocks noGrp="1"/>
          </p:cNvSpPr>
          <p:nvPr>
            <p:ph type="body" idx="1"/>
          </p:nvPr>
        </p:nvSpPr>
        <p:spPr>
          <a:xfrm>
            <a:off x="507202" y="538130"/>
            <a:ext cx="23442758" cy="12380498"/>
          </a:xfrm>
          <a:prstGeom prst="rect">
            <a:avLst/>
          </a:prstGeom>
        </p:spPr>
        <p:txBody>
          <a:bodyPr/>
          <a:lstStyle/>
          <a:p>
            <a:pPr defTabSz="602615">
              <a:lnSpc>
                <a:spcPct val="80000"/>
              </a:lnSpc>
              <a:defRPr sz="8900" spc="-378">
                <a:gradFill flip="none" rotWithShape="1">
                  <a:gsLst>
                    <a:gs pos="0">
                      <a:schemeClr val="accent3"/>
                    </a:gs>
                    <a:gs pos="100000">
                      <a:srgbClr val="000000"/>
                    </a:gs>
                  </a:gsLst>
                  <a:lin ang="3960000" scaled="0"/>
                </a:gradFill>
                <a:latin typeface="Graphik Semibold"/>
                <a:ea typeface="Graphik Semibold"/>
                <a:cs typeface="Graphik Semibold"/>
                <a:sym typeface="Graphik Semibold"/>
              </a:defRPr>
            </a:pPr>
            <a:endParaRPr sz="4700" spc="-142"/>
          </a:p>
          <a:p>
            <a:pPr defTabSz="602615">
              <a:lnSpc>
                <a:spcPct val="80000"/>
              </a:lnSpc>
              <a:defRPr sz="8900" spc="-378">
                <a:gradFill flip="none" rotWithShape="1">
                  <a:gsLst>
                    <a:gs pos="0">
                      <a:schemeClr val="accent3"/>
                    </a:gs>
                    <a:gs pos="100000">
                      <a:srgbClr val="000000"/>
                    </a:gs>
                  </a:gsLst>
                  <a:lin ang="3960000" scaled="0"/>
                </a:gradFill>
                <a:latin typeface="Graphik Semibold"/>
                <a:ea typeface="Graphik Semibold"/>
                <a:cs typeface="Graphik Semibold"/>
                <a:sym typeface="Graphik Semibold"/>
              </a:defRPr>
            </a:pPr>
            <a:endParaRPr sz="4700" spc="-142"/>
          </a:p>
          <a:p>
            <a:pPr defTabSz="602615">
              <a:lnSpc>
                <a:spcPct val="80000"/>
              </a:lnSpc>
              <a:defRPr sz="8900" spc="-378">
                <a:gradFill flip="none" rotWithShape="1">
                  <a:gsLst>
                    <a:gs pos="0">
                      <a:schemeClr val="accent3"/>
                    </a:gs>
                    <a:gs pos="100000">
                      <a:srgbClr val="000000"/>
                    </a:gs>
                  </a:gsLst>
                  <a:lin ang="3960000" scaled="0"/>
                </a:gradFill>
                <a:latin typeface="Graphik Semibold"/>
                <a:ea typeface="Graphik Semibold"/>
                <a:cs typeface="Graphik Semibold"/>
                <a:sym typeface="Graphik Semibold"/>
              </a:defRPr>
            </a:pPr>
            <a:endParaRPr sz="4700" spc="-142"/>
          </a:p>
          <a:p>
            <a:pPr defTabSz="602615">
              <a:lnSpc>
                <a:spcPct val="80000"/>
              </a:lnSpc>
              <a:defRPr sz="8900" spc="-378">
                <a:gradFill flip="none" rotWithShape="1">
                  <a:gsLst>
                    <a:gs pos="0">
                      <a:schemeClr val="accent3"/>
                    </a:gs>
                    <a:gs pos="100000">
                      <a:srgbClr val="000000"/>
                    </a:gs>
                  </a:gsLst>
                  <a:lin ang="3960000" scaled="0"/>
                </a:gradFill>
                <a:latin typeface="Graphik Semibold"/>
                <a:ea typeface="Graphik Semibold"/>
                <a:cs typeface="Graphik Semibold"/>
                <a:sym typeface="Graphik Semibold"/>
              </a:defRPr>
            </a:pPr>
            <a:r>
              <a:t>Thank you</a:t>
            </a:r>
            <a:endParaRPr sz="800" b="1" u="sng" spc="-34">
              <a:latin typeface="Times New Roman"/>
              <a:ea typeface="Times New Roman"/>
              <a:cs typeface="Times New Roman"/>
              <a:sym typeface="Times New Roman"/>
            </a:endParaRPr>
          </a:p>
          <a:p>
            <a:pPr defTabSz="333756">
              <a:defRPr sz="13900" b="1">
                <a:gradFill flip="none" rotWithShape="1">
                  <a:gsLst>
                    <a:gs pos="0">
                      <a:schemeClr val="accent3"/>
                    </a:gs>
                    <a:gs pos="100000">
                      <a:srgbClr val="000000"/>
                    </a:gs>
                  </a:gsLst>
                  <a:lin ang="3960000" scaled="0"/>
                </a:gradFill>
                <a:latin typeface="+mj-lt"/>
                <a:ea typeface="+mj-ea"/>
                <a:cs typeface="+mj-cs"/>
                <a:sym typeface="Helvetica"/>
              </a:defRPr>
            </a:pPr>
            <a:endParaRPr sz="800" b="1" u="sng" spc="-34">
              <a:latin typeface="Times New Roman"/>
              <a:ea typeface="Times New Roman"/>
              <a:cs typeface="Times New Roman"/>
              <a:sym typeface="Times New Roman"/>
            </a:endParaRPr>
          </a:p>
          <a:p>
            <a:pPr defTabSz="333756">
              <a:defRPr sz="13900" b="1">
                <a:gradFill flip="none" rotWithShape="1">
                  <a:gsLst>
                    <a:gs pos="0">
                      <a:schemeClr val="accent3"/>
                    </a:gs>
                    <a:gs pos="100000">
                      <a:srgbClr val="000000"/>
                    </a:gs>
                  </a:gsLst>
                  <a:lin ang="3960000" scaled="0"/>
                </a:gradFill>
                <a:latin typeface="+mj-lt"/>
                <a:ea typeface="+mj-ea"/>
                <a:cs typeface="+mj-cs"/>
                <a:sym typeface="Helvetica"/>
              </a:defRPr>
            </a:pPr>
            <a:r>
              <a:t>Q &amp; A</a:t>
            </a:r>
            <a:endParaRPr sz="2800"/>
          </a:p>
          <a:p>
            <a:pPr defTabSz="333756">
              <a:defRPr sz="2800" b="1">
                <a:gradFill flip="none" rotWithShape="1">
                  <a:gsLst>
                    <a:gs pos="0">
                      <a:schemeClr val="accent3"/>
                    </a:gs>
                    <a:gs pos="100000">
                      <a:srgbClr val="000000"/>
                    </a:gs>
                  </a:gsLst>
                  <a:lin ang="3960000" scaled="0"/>
                </a:gradFill>
                <a:latin typeface="+mj-lt"/>
                <a:ea typeface="+mj-ea"/>
                <a:cs typeface="+mj-cs"/>
                <a:sym typeface="Helvetica"/>
              </a:defRPr>
            </a:pPr>
            <a:endParaRPr sz="2800"/>
          </a:p>
          <a:p>
            <a:pPr defTabSz="333756">
              <a:defRPr sz="2800" b="1">
                <a:gradFill flip="none" rotWithShape="1">
                  <a:gsLst>
                    <a:gs pos="0">
                      <a:schemeClr val="accent3"/>
                    </a:gs>
                    <a:gs pos="100000">
                      <a:srgbClr val="000000"/>
                    </a:gs>
                  </a:gsLst>
                  <a:lin ang="3960000" scaled="0"/>
                </a:gradFill>
                <a:latin typeface="+mj-lt"/>
                <a:ea typeface="+mj-ea"/>
                <a:cs typeface="+mj-cs"/>
                <a:sym typeface="Helvetica"/>
              </a:defRPr>
            </a:pPr>
            <a:endParaRPr sz="2800"/>
          </a:p>
          <a:p>
            <a:pPr defTabSz="333756">
              <a:defRPr sz="2800" b="1">
                <a:gradFill flip="none" rotWithShape="1">
                  <a:gsLst>
                    <a:gs pos="0">
                      <a:schemeClr val="accent3"/>
                    </a:gs>
                    <a:gs pos="100000">
                      <a:srgbClr val="000000"/>
                    </a:gs>
                  </a:gsLst>
                  <a:lin ang="3960000" scaled="0"/>
                </a:gradFill>
                <a:latin typeface="+mj-lt"/>
                <a:ea typeface="+mj-ea"/>
                <a:cs typeface="+mj-cs"/>
                <a:sym typeface="Helvetica"/>
              </a:defRPr>
            </a:pPr>
            <a:endParaRPr sz="2800"/>
          </a:p>
          <a:p>
            <a:pPr defTabSz="333756">
              <a:defRPr sz="2800" b="1">
                <a:gradFill flip="none" rotWithShape="1">
                  <a:gsLst>
                    <a:gs pos="0">
                      <a:schemeClr val="accent3"/>
                    </a:gs>
                    <a:gs pos="100000">
                      <a:srgbClr val="000000"/>
                    </a:gs>
                  </a:gsLst>
                  <a:lin ang="3960000" scaled="0"/>
                </a:gradFill>
                <a:latin typeface="+mj-lt"/>
                <a:ea typeface="+mj-ea"/>
                <a:cs typeface="+mj-cs"/>
                <a:sym typeface="Helvetica"/>
              </a:defRPr>
            </a:pPr>
            <a:endParaRPr sz="2800"/>
          </a:p>
          <a:p>
            <a:pPr defTabSz="333756">
              <a:defRPr sz="2800" b="1">
                <a:gradFill flip="none" rotWithShape="1">
                  <a:gsLst>
                    <a:gs pos="0">
                      <a:schemeClr val="accent3"/>
                    </a:gs>
                    <a:gs pos="100000">
                      <a:srgbClr val="000000"/>
                    </a:gs>
                  </a:gsLst>
                  <a:lin ang="3960000" scaled="0"/>
                </a:gradFill>
                <a:latin typeface="+mj-lt"/>
                <a:ea typeface="+mj-ea"/>
                <a:cs typeface="+mj-cs"/>
                <a:sym typeface="Helvetica"/>
              </a:defRPr>
            </a:pPr>
            <a:endParaRPr sz="2800"/>
          </a:p>
          <a:p>
            <a:pPr defTabSz="333756">
              <a:defRPr sz="2800" b="1">
                <a:gradFill flip="none" rotWithShape="1">
                  <a:gsLst>
                    <a:gs pos="0">
                      <a:schemeClr val="accent3"/>
                    </a:gs>
                    <a:gs pos="100000">
                      <a:srgbClr val="000000"/>
                    </a:gs>
                  </a:gsLst>
                  <a:lin ang="3960000" scaled="0"/>
                </a:gradFill>
                <a:latin typeface="+mj-lt"/>
                <a:ea typeface="+mj-ea"/>
                <a:cs typeface="+mj-cs"/>
                <a:sym typeface="Helvetica"/>
              </a:defRPr>
            </a:pPr>
            <a:endParaRPr sz="2800"/>
          </a:p>
          <a:p>
            <a:pPr defTabSz="333756">
              <a:defRPr sz="2800" b="1">
                <a:gradFill flip="none" rotWithShape="1">
                  <a:gsLst>
                    <a:gs pos="0">
                      <a:schemeClr val="accent3"/>
                    </a:gs>
                    <a:gs pos="100000">
                      <a:srgbClr val="000000"/>
                    </a:gs>
                  </a:gsLst>
                  <a:lin ang="3960000" scaled="0"/>
                </a:gradFill>
                <a:latin typeface="+mj-lt"/>
                <a:ea typeface="+mj-ea"/>
                <a:cs typeface="+mj-cs"/>
                <a:sym typeface="Helvetica"/>
              </a:defRPr>
            </a:pPr>
            <a:endParaRPr sz="2800"/>
          </a:p>
          <a:p>
            <a:pPr defTabSz="1780032">
              <a:defRPr sz="4500" spc="-200">
                <a:gradFill flip="none" rotWithShape="1">
                  <a:gsLst>
                    <a:gs pos="0">
                      <a:schemeClr val="accent3"/>
                    </a:gs>
                    <a:gs pos="100000">
                      <a:srgbClr val="000000"/>
                    </a:gs>
                  </a:gsLst>
                  <a:lin ang="3960000" scaled="0"/>
                </a:gradFill>
              </a:defRPr>
            </a:pPr>
            <a:r>
              <a:t>Arizona Space Grant Consortium Hosted Via Zoom </a:t>
            </a:r>
            <a:endParaRPr spc="-135"/>
          </a:p>
          <a:p>
            <a:pPr defTabSz="1780032">
              <a:defRPr sz="4500" spc="-200">
                <a:gradFill flip="none" rotWithShape="1">
                  <a:gsLst>
                    <a:gs pos="0">
                      <a:schemeClr val="accent3"/>
                    </a:gs>
                    <a:gs pos="100000">
                      <a:srgbClr val="000000"/>
                    </a:gs>
                  </a:gsLst>
                  <a:lin ang="3960000" scaled="0"/>
                </a:gradFill>
              </a:defRPr>
            </a:pPr>
            <a:r>
              <a:t>April 17th 2021 </a:t>
            </a:r>
          </a:p>
        </p:txBody>
      </p:sp>
      <p:pic>
        <p:nvPicPr>
          <p:cNvPr id="219" name="NASA Logo BW_print1500x1247ppi.png" descr="NASA Logo BW_print1500x1247ppi.png"/>
          <p:cNvPicPr>
            <a:picLocks noChangeAspect="1"/>
          </p:cNvPicPr>
          <p:nvPr/>
        </p:nvPicPr>
        <p:blipFill>
          <a:blip r:embed="rId2"/>
          <a:stretch>
            <a:fillRect/>
          </a:stretch>
        </p:blipFill>
        <p:spPr>
          <a:xfrm>
            <a:off x="21574779" y="10742363"/>
            <a:ext cx="2556996" cy="2657572"/>
          </a:xfrm>
          <a:prstGeom prst="rect">
            <a:avLst/>
          </a:prstGeom>
          <a:ln w="12700">
            <a:miter lim="400000"/>
          </a:ln>
        </p:spPr>
      </p:pic>
      <p:pic>
        <p:nvPicPr>
          <p:cNvPr id="220" name="natbw_web230x300ppi-2.png" descr="natbw_web230x300ppi-2.png"/>
          <p:cNvPicPr>
            <a:picLocks noChangeAspect="1"/>
          </p:cNvPicPr>
          <p:nvPr/>
        </p:nvPicPr>
        <p:blipFill>
          <a:blip r:embed="rId3"/>
          <a:stretch>
            <a:fillRect/>
          </a:stretch>
        </p:blipFill>
        <p:spPr>
          <a:xfrm>
            <a:off x="624367" y="10565648"/>
            <a:ext cx="1938192" cy="2539115"/>
          </a:xfrm>
          <a:prstGeom prst="rect">
            <a:avLst/>
          </a:prstGeom>
          <a:ln w="12700">
            <a:miter lim="400000"/>
          </a:ln>
        </p:spPr>
      </p:pic>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6" name="NASA Logo BW_print1500x1247ppi.png" descr="NASA Logo BW_print1500x1247ppi.png"/>
          <p:cNvPicPr>
            <a:picLocks noChangeAspect="1"/>
          </p:cNvPicPr>
          <p:nvPr/>
        </p:nvPicPr>
        <p:blipFill>
          <a:blip r:embed="rId2"/>
          <a:stretch>
            <a:fillRect/>
          </a:stretch>
        </p:blipFill>
        <p:spPr>
          <a:xfrm>
            <a:off x="21632825" y="10863026"/>
            <a:ext cx="2440901" cy="2536909"/>
          </a:xfrm>
          <a:prstGeom prst="rect">
            <a:avLst/>
          </a:prstGeom>
          <a:ln w="12700">
            <a:miter lim="400000"/>
          </a:ln>
        </p:spPr>
      </p:pic>
      <p:pic>
        <p:nvPicPr>
          <p:cNvPr id="157" name="natbw_web230x300ppi-2.png" descr="natbw_web230x300ppi-2.png"/>
          <p:cNvPicPr>
            <a:picLocks noChangeAspect="1"/>
          </p:cNvPicPr>
          <p:nvPr/>
        </p:nvPicPr>
        <p:blipFill>
          <a:blip r:embed="rId3"/>
          <a:stretch>
            <a:fillRect/>
          </a:stretch>
        </p:blipFill>
        <p:spPr>
          <a:xfrm>
            <a:off x="624367" y="10565648"/>
            <a:ext cx="1938192" cy="2539115"/>
          </a:xfrm>
          <a:prstGeom prst="rect">
            <a:avLst/>
          </a:prstGeom>
          <a:ln w="12700">
            <a:miter lim="400000"/>
          </a:ln>
        </p:spPr>
      </p:pic>
      <p:sp>
        <p:nvSpPr>
          <p:cNvPr id="158" name="The payload walls are made of insulating material. Some sensors are placed in grooves along the outside of the enclosure. The inside of the enclosure is sealed to keep the microcontroller and the batteries safe."/>
          <p:cNvSpPr txBox="1"/>
          <p:nvPr/>
        </p:nvSpPr>
        <p:spPr>
          <a:xfrm>
            <a:off x="2658695" y="243841"/>
            <a:ext cx="19375637" cy="2622551"/>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50800" tIns="50800" rIns="50800" bIns="50800" anchor="ctr">
            <a:spAutoFit/>
          </a:bodyPr>
          <a:lstStyle>
            <a:lvl1pPr defTabSz="2438337">
              <a:lnSpc>
                <a:spcPct val="90000"/>
              </a:lnSpc>
              <a:defRPr sz="15000" spc="-450">
                <a:gradFill flip="none" rotWithShape="1">
                  <a:gsLst>
                    <a:gs pos="0">
                      <a:srgbClr val="000000"/>
                    </a:gs>
                    <a:gs pos="100000">
                      <a:srgbClr val="61D834"/>
                    </a:gs>
                  </a:gsLst>
                  <a:lin ang="3960000" scaled="0"/>
                </a:gradFill>
              </a:defRPr>
            </a:lvl1pPr>
          </a:lstStyle>
          <a:p>
            <a:r>
              <a:t>Project Approach </a:t>
            </a:r>
          </a:p>
        </p:txBody>
      </p:sp>
      <p:sp>
        <p:nvSpPr>
          <p:cNvPr id="159" name="Conducted research…"/>
          <p:cNvSpPr txBox="1">
            <a:spLocks noGrp="1"/>
          </p:cNvSpPr>
          <p:nvPr>
            <p:ph type="body" idx="1"/>
          </p:nvPr>
        </p:nvSpPr>
        <p:spPr>
          <a:xfrm>
            <a:off x="6132905" y="3228607"/>
            <a:ext cx="16321435" cy="10845766"/>
          </a:xfrm>
          <a:prstGeom prst="rect">
            <a:avLst/>
          </a:prstGeom>
        </p:spPr>
        <p:txBody>
          <a:bodyPr lIns="50800" tIns="50800" rIns="50800" bIns="50800" numCol="1" spcCol="38100" anchor="t">
            <a:normAutofit/>
          </a:bodyPr>
          <a:lstStyle/>
          <a:p>
            <a:pPr marL="324485" indent="-324485" algn="l" defTabSz="495300">
              <a:buSzPct val="100000"/>
              <a:buChar char="•"/>
              <a:defRPr sz="5340"/>
            </a:pPr>
            <a:r>
              <a:rPr lang="en-US" sz="5300"/>
              <a:t>Conducted research</a:t>
            </a:r>
            <a:endParaRPr lang="en-US" sz="5300" dirty="0"/>
          </a:p>
          <a:p>
            <a:pPr marL="324485" indent="-324485" algn="l" defTabSz="495300">
              <a:buSzPct val="100000"/>
              <a:buChar char="•"/>
              <a:defRPr sz="5340"/>
            </a:pPr>
            <a:r>
              <a:rPr lang="en-US" sz="5300"/>
              <a:t>Designated task</a:t>
            </a:r>
            <a:r>
              <a:rPr lang="en-US" sz="5300" dirty="0"/>
              <a:t> </a:t>
            </a:r>
            <a:endParaRPr lang="en-US" sz="5300"/>
          </a:p>
          <a:p>
            <a:pPr marL="324485" indent="-324485" algn="l" defTabSz="495300">
              <a:buSzPct val="100000"/>
              <a:buChar char="•"/>
              <a:defRPr sz="5340"/>
            </a:pPr>
            <a:r>
              <a:rPr lang="en-US" sz="5300"/>
              <a:t>Formulated a plan to construct the device</a:t>
            </a:r>
            <a:r>
              <a:rPr lang="en-US" sz="5300" dirty="0"/>
              <a:t> </a:t>
            </a:r>
            <a:endParaRPr lang="en-US" sz="5300"/>
          </a:p>
          <a:p>
            <a:pPr marL="324485" indent="-324485" algn="l" defTabSz="495300">
              <a:buSzPct val="100000"/>
              <a:buChar char="•"/>
              <a:defRPr sz="5340"/>
            </a:pPr>
            <a:r>
              <a:rPr lang="en-US" sz="5300"/>
              <a:t>Determined desired outcome -Devised test plan</a:t>
            </a:r>
          </a:p>
          <a:p>
            <a:pPr marL="324485" indent="-324485" algn="l" defTabSz="495300">
              <a:buSzPct val="100000"/>
              <a:buChar char="•"/>
              <a:defRPr sz="5340"/>
            </a:pPr>
            <a:r>
              <a:rPr lang="en-US" sz="5300"/>
              <a:t>Constructed the device</a:t>
            </a:r>
            <a:r>
              <a:rPr lang="en-US" sz="5300" dirty="0"/>
              <a:t> </a:t>
            </a:r>
            <a:endParaRPr lang="en-US" sz="5300"/>
          </a:p>
          <a:p>
            <a:pPr marL="324485" indent="-324485" algn="l" defTabSz="495300">
              <a:buSzPct val="100000"/>
              <a:buChar char="•"/>
              <a:defRPr sz="5340"/>
            </a:pPr>
            <a:r>
              <a:rPr lang="en-US" sz="5300" dirty="0"/>
              <a:t>Tested </a:t>
            </a:r>
            <a:r>
              <a:rPr sz="5300" dirty="0"/>
              <a:t>subsystems and simulations</a:t>
            </a:r>
            <a:r>
              <a:rPr lang="en-US" sz="5300" dirty="0"/>
              <a:t> </a:t>
            </a:r>
            <a:endParaRPr sz="5300" dirty="0"/>
          </a:p>
          <a:p>
            <a:pPr marL="324485" indent="-324485" algn="l" defTabSz="495300">
              <a:buSzPct val="100000"/>
              <a:buChar char="•"/>
              <a:defRPr sz="5340"/>
            </a:pPr>
            <a:r>
              <a:rPr lang="en-US" sz="5300"/>
              <a:t>Launched the Device</a:t>
            </a:r>
            <a:r>
              <a:rPr lang="en-US" sz="5300" dirty="0"/>
              <a:t> </a:t>
            </a:r>
            <a:endParaRPr lang="en-US" sz="5300"/>
          </a:p>
          <a:p>
            <a:pPr marL="324485" indent="-324485" algn="l" defTabSz="495300">
              <a:buSzPct val="100000"/>
              <a:buChar char="•"/>
              <a:defRPr sz="5340"/>
            </a:pPr>
            <a:r>
              <a:rPr lang="en-US" sz="5300"/>
              <a:t>Analyzed the results</a:t>
            </a:r>
            <a:r>
              <a:rPr lang="en-US" sz="5300" dirty="0"/>
              <a:t> </a:t>
            </a:r>
            <a:endParaRPr lang="en-US" sz="5300"/>
          </a:p>
          <a:p>
            <a:pPr marL="136525" indent="-136525" algn="l" defTabSz="495300">
              <a:buSzPct val="100000"/>
              <a:buChar char=""/>
              <a:defRPr sz="5340"/>
            </a:pPr>
            <a:endParaRPr lang="en-US"/>
          </a:p>
          <a:p>
            <a:pPr marL="137160" indent="-137160" algn="l" defTabSz="495300">
              <a:buSzPct val="100000"/>
              <a:buChar char=""/>
              <a:defRPr sz="4800"/>
            </a:pPr>
            <a:endParaRPr/>
          </a:p>
          <a:p>
            <a:pPr marL="137160" indent="-137160" algn="l" defTabSz="495300">
              <a:buSzPct val="100000"/>
              <a:buChar char=""/>
              <a:defRPr sz="4800"/>
            </a:pPr>
            <a:endParaRPr/>
          </a:p>
        </p:txBody>
      </p:sp>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1" name="natbw_web230x300ppi-2.png" descr="natbw_web230x300ppi-2.png"/>
          <p:cNvPicPr>
            <a:picLocks noChangeAspect="1"/>
          </p:cNvPicPr>
          <p:nvPr/>
        </p:nvPicPr>
        <p:blipFill>
          <a:blip r:embed="rId2"/>
          <a:stretch>
            <a:fillRect/>
          </a:stretch>
        </p:blipFill>
        <p:spPr>
          <a:xfrm>
            <a:off x="624367" y="10565648"/>
            <a:ext cx="1938192" cy="2539115"/>
          </a:xfrm>
          <a:prstGeom prst="rect">
            <a:avLst/>
          </a:prstGeom>
          <a:ln w="12700">
            <a:miter lim="400000"/>
          </a:ln>
        </p:spPr>
      </p:pic>
      <p:pic>
        <p:nvPicPr>
          <p:cNvPr id="162" name="NASA Logo BW_print1500x1247ppi.png" descr="NASA Logo BW_print1500x1247ppi.png"/>
          <p:cNvPicPr>
            <a:picLocks noChangeAspect="1"/>
          </p:cNvPicPr>
          <p:nvPr/>
        </p:nvPicPr>
        <p:blipFill>
          <a:blip r:embed="rId3"/>
          <a:stretch>
            <a:fillRect/>
          </a:stretch>
        </p:blipFill>
        <p:spPr>
          <a:xfrm>
            <a:off x="21632825" y="10863026"/>
            <a:ext cx="2440901" cy="2536909"/>
          </a:xfrm>
          <a:prstGeom prst="rect">
            <a:avLst/>
          </a:prstGeom>
          <a:ln w="12700">
            <a:miter lim="400000"/>
          </a:ln>
        </p:spPr>
      </p:pic>
      <p:sp>
        <p:nvSpPr>
          <p:cNvPr id="163" name="The hypothesis is that there will be a higher concentration of the lighter gases compared to the heavier ones at higher altitudes, as heavier gases tend to sink compared to lighter ones."/>
          <p:cNvSpPr txBox="1">
            <a:spLocks noGrp="1"/>
          </p:cNvSpPr>
          <p:nvPr>
            <p:ph type="body" idx="1"/>
          </p:nvPr>
        </p:nvSpPr>
        <p:spPr>
          <a:xfrm>
            <a:off x="3478788" y="3054047"/>
            <a:ext cx="17837773" cy="8191157"/>
          </a:xfrm>
          <a:prstGeom prst="rect">
            <a:avLst/>
          </a:prstGeom>
        </p:spPr>
        <p:txBody>
          <a:bodyPr/>
          <a:lstStyle>
            <a:lvl1pPr defTabSz="817244">
              <a:lnSpc>
                <a:spcPct val="80000"/>
              </a:lnSpc>
              <a:defRPr sz="9504" spc="-297">
                <a:gradFill flip="none" rotWithShape="1">
                  <a:gsLst>
                    <a:gs pos="0">
                      <a:schemeClr val="accent3"/>
                    </a:gs>
                    <a:gs pos="100000">
                      <a:srgbClr val="000000"/>
                    </a:gs>
                  </a:gsLst>
                  <a:lin ang="3960000" scaled="0"/>
                </a:gradFill>
                <a:latin typeface="Graphik Semibold"/>
                <a:ea typeface="Graphik Semibold"/>
                <a:cs typeface="Graphik Semibold"/>
                <a:sym typeface="Graphik Semibold"/>
              </a:defRPr>
            </a:lvl1pPr>
          </a:lstStyle>
          <a:p>
            <a:r>
              <a:t>The hypothesis is that there will be a higher concentration of the lighter gases compared to the heavier ones at higher altitudes, as heavier gases tend to sink compared to lighter ones. </a:t>
            </a:r>
          </a:p>
        </p:txBody>
      </p:sp>
      <p:sp>
        <p:nvSpPr>
          <p:cNvPr id="164" name="Problem Statement"/>
          <p:cNvSpPr txBox="1">
            <a:spLocks noGrp="1"/>
          </p:cNvSpPr>
          <p:nvPr>
            <p:ph type="title"/>
          </p:nvPr>
        </p:nvSpPr>
        <p:spPr>
          <a:prstGeom prst="rect">
            <a:avLst/>
          </a:prstGeom>
        </p:spPr>
        <p:txBody>
          <a:bodyPr/>
          <a:lstStyle>
            <a:lvl1pPr defTabSz="610870">
              <a:lnSpc>
                <a:spcPct val="90000"/>
              </a:lnSpc>
              <a:defRPr sz="8584" spc="-257">
                <a:gradFill flip="none" rotWithShape="1">
                  <a:gsLst>
                    <a:gs pos="0">
                      <a:srgbClr val="000000"/>
                    </a:gs>
                    <a:gs pos="100000">
                      <a:schemeClr val="accent3">
                        <a:lumOff val="-6941"/>
                      </a:schemeClr>
                    </a:gs>
                  </a:gsLst>
                  <a:lin ang="3960000" scaled="0"/>
                </a:gradFill>
              </a:defRPr>
            </a:lvl1pPr>
          </a:lstStyle>
          <a:p>
            <a:r>
              <a:t>Problem Statement </a:t>
            </a:r>
          </a:p>
        </p:txBody>
      </p:sp>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6" name="natbw_web230x300ppi-2.png" descr="natbw_web230x300ppi-2.png"/>
          <p:cNvPicPr>
            <a:picLocks noChangeAspect="1"/>
          </p:cNvPicPr>
          <p:nvPr/>
        </p:nvPicPr>
        <p:blipFill>
          <a:blip r:embed="rId2"/>
          <a:stretch>
            <a:fillRect/>
          </a:stretch>
        </p:blipFill>
        <p:spPr>
          <a:xfrm>
            <a:off x="506286" y="10589352"/>
            <a:ext cx="2172479" cy="2846042"/>
          </a:xfrm>
          <a:prstGeom prst="rect">
            <a:avLst/>
          </a:prstGeom>
          <a:ln w="12700">
            <a:miter lim="400000"/>
          </a:ln>
        </p:spPr>
      </p:pic>
      <p:pic>
        <p:nvPicPr>
          <p:cNvPr id="167" name="NASA Logo BW_print1500x1247ppi.png" descr="NASA Logo BW_print1500x1247ppi.png"/>
          <p:cNvPicPr>
            <a:picLocks noChangeAspect="1"/>
          </p:cNvPicPr>
          <p:nvPr/>
        </p:nvPicPr>
        <p:blipFill>
          <a:blip r:embed="rId3"/>
          <a:stretch>
            <a:fillRect/>
          </a:stretch>
        </p:blipFill>
        <p:spPr>
          <a:xfrm>
            <a:off x="21632825" y="10863026"/>
            <a:ext cx="2440901" cy="2536909"/>
          </a:xfrm>
          <a:prstGeom prst="rect">
            <a:avLst/>
          </a:prstGeom>
          <a:ln w="12700">
            <a:miter lim="400000"/>
          </a:ln>
        </p:spPr>
      </p:pic>
      <p:sp>
        <p:nvSpPr>
          <p:cNvPr id="168" name="Design Statement"/>
          <p:cNvSpPr txBox="1">
            <a:spLocks noGrp="1"/>
          </p:cNvSpPr>
          <p:nvPr>
            <p:ph type="title"/>
          </p:nvPr>
        </p:nvSpPr>
        <p:spPr>
          <a:prstGeom prst="rect">
            <a:avLst/>
          </a:prstGeom>
        </p:spPr>
        <p:txBody>
          <a:bodyPr/>
          <a:lstStyle>
            <a:lvl1pPr>
              <a:defRPr>
                <a:gradFill flip="none" rotWithShape="1">
                  <a:gsLst>
                    <a:gs pos="0">
                      <a:schemeClr val="accent3">
                        <a:lumOff val="-6941"/>
                      </a:schemeClr>
                    </a:gs>
                    <a:gs pos="100000">
                      <a:schemeClr val="accent4"/>
                    </a:gs>
                  </a:gsLst>
                  <a:lin ang="3960000" scaled="0"/>
                </a:gradFill>
              </a:defRPr>
            </a:lvl1pPr>
          </a:lstStyle>
          <a:p>
            <a:r>
              <a:t>Design Statement </a:t>
            </a:r>
          </a:p>
        </p:txBody>
      </p:sp>
      <p:sp>
        <p:nvSpPr>
          <p:cNvPr id="169" name="This payload is designed to collect data on the concentration of greenhouse gases, such as carbon dioxide, carbon monoxide, nitrous oxide, methane, and water vapor, in parts per million (ppm) at various altitudes using gas and altitude sensors."/>
          <p:cNvSpPr txBox="1">
            <a:spLocks noGrp="1"/>
          </p:cNvSpPr>
          <p:nvPr>
            <p:ph type="body" idx="1"/>
          </p:nvPr>
        </p:nvSpPr>
        <p:spPr>
          <a:xfrm>
            <a:off x="922649" y="2588068"/>
            <a:ext cx="21844001" cy="8539865"/>
          </a:xfrm>
          <a:prstGeom prst="rect">
            <a:avLst/>
          </a:prstGeom>
        </p:spPr>
        <p:txBody>
          <a:bodyPr/>
          <a:lstStyle>
            <a:lvl1pPr defTabSz="2438337">
              <a:lnSpc>
                <a:spcPct val="90000"/>
              </a:lnSpc>
              <a:defRPr sz="7900" spc="-236">
                <a:gradFill flip="none" rotWithShape="1">
                  <a:gsLst>
                    <a:gs pos="0">
                      <a:srgbClr val="22261D"/>
                    </a:gs>
                    <a:gs pos="100000">
                      <a:schemeClr val="accent3"/>
                    </a:gs>
                  </a:gsLst>
                  <a:lin ang="3960000" scaled="0"/>
                </a:gradFill>
                <a:latin typeface="Graphik Semibold"/>
                <a:ea typeface="Graphik Semibold"/>
                <a:cs typeface="Graphik Semibold"/>
                <a:sym typeface="Graphik Semibold"/>
              </a:defRPr>
            </a:lvl1pPr>
          </a:lstStyle>
          <a:p>
            <a:r>
              <a:t> This payload is designed to collect data on the concentration of greenhouse gases, such as carbon dioxide, carbon monoxide, nitrous oxide, methane, and water vapor, in parts per million (ppm) at various altitudes using gas and altitude sensors. </a:t>
            </a:r>
          </a:p>
        </p:txBody>
      </p:sp>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1" name="natbw_web230x300ppi-2.png" descr="natbw_web230x300ppi-2.png"/>
          <p:cNvPicPr>
            <a:picLocks noChangeAspect="1"/>
          </p:cNvPicPr>
          <p:nvPr/>
        </p:nvPicPr>
        <p:blipFill>
          <a:blip r:embed="rId2"/>
          <a:stretch>
            <a:fillRect/>
          </a:stretch>
        </p:blipFill>
        <p:spPr>
          <a:xfrm>
            <a:off x="624367" y="10565648"/>
            <a:ext cx="1938192" cy="2539115"/>
          </a:xfrm>
          <a:prstGeom prst="rect">
            <a:avLst/>
          </a:prstGeom>
          <a:ln w="12700">
            <a:miter lim="400000"/>
          </a:ln>
        </p:spPr>
      </p:pic>
      <p:sp>
        <p:nvSpPr>
          <p:cNvPr id="172" name="Payload Construction"/>
          <p:cNvSpPr txBox="1"/>
          <p:nvPr/>
        </p:nvSpPr>
        <p:spPr>
          <a:xfrm>
            <a:off x="547709" y="230260"/>
            <a:ext cx="14573403" cy="205536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lnSpc>
                <a:spcPct val="90000"/>
              </a:lnSpc>
              <a:defRPr sz="11600" spc="-348">
                <a:gradFill flip="none" rotWithShape="1">
                  <a:gsLst>
                    <a:gs pos="0">
                      <a:srgbClr val="FF00D8"/>
                    </a:gs>
                    <a:gs pos="100000">
                      <a:srgbClr val="FF542E"/>
                    </a:gs>
                  </a:gsLst>
                  <a:lin ang="3960000" scaled="0"/>
                </a:gradFill>
              </a:defRPr>
            </a:pPr>
            <a:r>
              <a:rPr>
                <a:gradFill flip="none" rotWithShape="1">
                  <a:gsLst>
                    <a:gs pos="0">
                      <a:schemeClr val="accent3">
                        <a:lumOff val="-6941"/>
                      </a:schemeClr>
                    </a:gs>
                    <a:gs pos="100000">
                      <a:schemeClr val="accent4"/>
                    </a:gs>
                  </a:gsLst>
                  <a:lin ang="3960000" scaled="0"/>
                </a:gradFill>
              </a:rPr>
              <a:t>Payload Construction</a:t>
            </a:r>
            <a:r>
              <a:rPr sz="1200" spc="-36">
                <a:solidFill>
                  <a:srgbClr val="000000"/>
                </a:solidFill>
                <a:latin typeface="Times Roman"/>
                <a:ea typeface="Times Roman"/>
                <a:cs typeface="Times Roman"/>
                <a:sym typeface="Times Roman"/>
              </a:rPr>
              <a:t> </a:t>
            </a:r>
          </a:p>
        </p:txBody>
      </p:sp>
      <p:sp>
        <p:nvSpPr>
          <p:cNvPr id="173" name="•Made from 1&quot;-thick foam insulation board…"/>
          <p:cNvSpPr txBox="1"/>
          <p:nvPr/>
        </p:nvSpPr>
        <p:spPr>
          <a:xfrm>
            <a:off x="444312" y="2806393"/>
            <a:ext cx="14780197" cy="949261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gn="l">
              <a:defRPr sz="5500">
                <a:solidFill>
                  <a:srgbClr val="030303"/>
                </a:solidFill>
                <a:latin typeface="Graphik Medium"/>
                <a:ea typeface="Graphik Medium"/>
                <a:cs typeface="Graphik Medium"/>
                <a:sym typeface="Graphik Medium"/>
              </a:defRPr>
            </a:pPr>
            <a:r>
              <a:t>•Made from 1"-thick foam insulation board</a:t>
            </a:r>
          </a:p>
          <a:p>
            <a:pPr algn="l">
              <a:defRPr sz="5500">
                <a:solidFill>
                  <a:srgbClr val="030303"/>
                </a:solidFill>
                <a:latin typeface="Graphik Medium"/>
                <a:ea typeface="Graphik Medium"/>
                <a:cs typeface="Graphik Medium"/>
                <a:sym typeface="Graphik Medium"/>
              </a:defRPr>
            </a:pPr>
            <a:endParaRPr/>
          </a:p>
          <a:p>
            <a:pPr algn="l">
              <a:defRPr sz="5500">
                <a:solidFill>
                  <a:srgbClr val="030303"/>
                </a:solidFill>
                <a:latin typeface="Graphik Medium"/>
                <a:ea typeface="Graphik Medium"/>
                <a:cs typeface="Graphik Medium"/>
                <a:sym typeface="Graphik Medium"/>
              </a:defRPr>
            </a:pPr>
            <a:r>
              <a:t>•Glued together with wood glue; sealed with silicone (minus the lid) and duct tape</a:t>
            </a:r>
          </a:p>
          <a:p>
            <a:pPr algn="l">
              <a:defRPr sz="5500">
                <a:solidFill>
                  <a:srgbClr val="030303"/>
                </a:solidFill>
                <a:latin typeface="Graphik Medium"/>
                <a:ea typeface="Graphik Medium"/>
                <a:cs typeface="Graphik Medium"/>
                <a:sym typeface="Graphik Medium"/>
              </a:defRPr>
            </a:pPr>
            <a:endParaRPr/>
          </a:p>
          <a:p>
            <a:pPr algn="l">
              <a:defRPr sz="5500">
                <a:solidFill>
                  <a:srgbClr val="030303"/>
                </a:solidFill>
                <a:latin typeface="Graphik Medium"/>
                <a:ea typeface="Graphik Medium"/>
                <a:cs typeface="Graphik Medium"/>
                <a:sym typeface="Graphik Medium"/>
              </a:defRPr>
            </a:pPr>
            <a:r>
              <a:t>•Polycarbonate sheet bent to form a "Z" shape for electronics mounting</a:t>
            </a:r>
          </a:p>
          <a:p>
            <a:pPr algn="l">
              <a:defRPr sz="5500">
                <a:solidFill>
                  <a:srgbClr val="030303"/>
                </a:solidFill>
                <a:latin typeface="Graphik Medium"/>
                <a:ea typeface="Graphik Medium"/>
                <a:cs typeface="Graphik Medium"/>
                <a:sym typeface="Graphik Medium"/>
              </a:defRPr>
            </a:pPr>
            <a:endParaRPr/>
          </a:p>
          <a:p>
            <a:pPr algn="l">
              <a:defRPr sz="5500">
                <a:solidFill>
                  <a:srgbClr val="030303"/>
                </a:solidFill>
                <a:latin typeface="Graphik Medium"/>
                <a:ea typeface="Graphik Medium"/>
                <a:cs typeface="Graphik Medium"/>
                <a:sym typeface="Graphik Medium"/>
              </a:defRPr>
            </a:pPr>
            <a:endParaRPr/>
          </a:p>
        </p:txBody>
      </p:sp>
      <p:pic>
        <p:nvPicPr>
          <p:cNvPr id="174" name="Image" descr="Image"/>
          <p:cNvPicPr>
            <a:picLocks noChangeAspect="1"/>
          </p:cNvPicPr>
          <p:nvPr/>
        </p:nvPicPr>
        <p:blipFill>
          <a:blip r:embed="rId3"/>
          <a:stretch>
            <a:fillRect/>
          </a:stretch>
        </p:blipFill>
        <p:spPr>
          <a:xfrm>
            <a:off x="15539392" y="6320674"/>
            <a:ext cx="8732684" cy="7004928"/>
          </a:xfrm>
          <a:prstGeom prst="rect">
            <a:avLst/>
          </a:prstGeom>
          <a:ln w="12700">
            <a:miter lim="400000"/>
          </a:ln>
        </p:spPr>
      </p:pic>
      <p:pic>
        <p:nvPicPr>
          <p:cNvPr id="175" name="Image" descr="Image"/>
          <p:cNvPicPr>
            <a:picLocks noChangeAspect="1"/>
          </p:cNvPicPr>
          <p:nvPr/>
        </p:nvPicPr>
        <p:blipFill>
          <a:blip r:embed="rId4"/>
          <a:stretch>
            <a:fillRect/>
          </a:stretch>
        </p:blipFill>
        <p:spPr>
          <a:xfrm>
            <a:off x="15715449" y="1142402"/>
            <a:ext cx="8380569" cy="4746857"/>
          </a:xfrm>
          <a:prstGeom prst="rect">
            <a:avLst/>
          </a:prstGeom>
          <a:ln w="12700">
            <a:miter lim="400000"/>
          </a:ln>
        </p:spPr>
      </p:pic>
      <p:pic>
        <p:nvPicPr>
          <p:cNvPr id="176" name="NASA Logo BW_print1500x1247ppi.png" descr="NASA Logo BW_print1500x1247ppi.png"/>
          <p:cNvPicPr>
            <a:picLocks noChangeAspect="1"/>
          </p:cNvPicPr>
          <p:nvPr/>
        </p:nvPicPr>
        <p:blipFill>
          <a:blip r:embed="rId5"/>
          <a:stretch>
            <a:fillRect/>
          </a:stretch>
        </p:blipFill>
        <p:spPr>
          <a:xfrm>
            <a:off x="21632825" y="10863026"/>
            <a:ext cx="2440901" cy="2536909"/>
          </a:xfrm>
          <a:prstGeom prst="rect">
            <a:avLst/>
          </a:prstGeom>
          <a:ln w="12700">
            <a:miter lim="400000"/>
          </a:ln>
        </p:spPr>
      </p:pic>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 name="Controller and Power Distribution"/>
          <p:cNvSpPr txBox="1">
            <a:spLocks noGrp="1"/>
          </p:cNvSpPr>
          <p:nvPr>
            <p:ph type="title"/>
          </p:nvPr>
        </p:nvSpPr>
        <p:spPr>
          <a:xfrm>
            <a:off x="1257950" y="-1801507"/>
            <a:ext cx="21844001" cy="3879455"/>
          </a:xfrm>
          <a:prstGeom prst="rect">
            <a:avLst/>
          </a:prstGeom>
        </p:spPr>
        <p:txBody>
          <a:bodyPr/>
          <a:lstStyle>
            <a:lvl1pPr>
              <a:defRPr>
                <a:gradFill flip="none" rotWithShape="1">
                  <a:gsLst>
                    <a:gs pos="0">
                      <a:schemeClr val="accent4">
                        <a:lumOff val="-9764"/>
                      </a:schemeClr>
                    </a:gs>
                    <a:gs pos="100000">
                      <a:srgbClr val="000000"/>
                    </a:gs>
                  </a:gsLst>
                  <a:lin ang="3960000" scaled="0"/>
                </a:gradFill>
              </a:defRPr>
            </a:lvl1pPr>
          </a:lstStyle>
          <a:p>
            <a:r>
              <a:t>Controller and Power Distribution </a:t>
            </a:r>
          </a:p>
        </p:txBody>
      </p:sp>
      <p:sp>
        <p:nvSpPr>
          <p:cNvPr id="179" name="Body Level One…"/>
          <p:cNvSpPr txBox="1">
            <a:spLocks noGrp="1"/>
          </p:cNvSpPr>
          <p:nvPr>
            <p:ph type="body" idx="21"/>
          </p:nvPr>
        </p:nvSpPr>
        <p:spPr>
          <a:xfrm>
            <a:off x="831699" y="2760438"/>
            <a:ext cx="7924436" cy="8161976"/>
          </a:xfrm>
          <a:prstGeom prst="rect">
            <a:avLst/>
          </a:prstGeom>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50800" tIns="50800" rIns="50800" bIns="50800" numCol="1" spcCol="38100" anchor="t">
            <a:normAutofit/>
          </a:bodyPr>
          <a:lstStyle/>
          <a:p>
            <a:pPr marL="416560" indent="-416560" algn="l" defTabSz="536575">
              <a:buSzPct val="100000"/>
              <a:buChar char="•"/>
              <a:defRPr sz="4160"/>
            </a:pPr>
            <a:r>
              <a:rPr sz="4150" dirty="0"/>
              <a:t>Utilized a solderable breadboard as a “hub” board to interface between sensors</a:t>
            </a:r>
            <a:endParaRPr lang="en-US" sz="4150" dirty="0"/>
          </a:p>
          <a:p>
            <a:pPr marL="416560" indent="-416560" algn="l" defTabSz="536575">
              <a:buSzPct val="100000"/>
              <a:buChar char="•"/>
              <a:defRPr sz="4160"/>
            </a:pPr>
            <a:r>
              <a:rPr sz="4150" dirty="0"/>
              <a:t>Both boards are mounted on the “Z” with nylon </a:t>
            </a:r>
            <a:r>
              <a:rPr lang="en-US" sz="4150" dirty="0"/>
              <a:t>M3</a:t>
            </a:r>
            <a:r>
              <a:rPr sz="4150" dirty="0"/>
              <a:t> screws</a:t>
            </a:r>
          </a:p>
          <a:p>
            <a:pPr marL="416560" indent="-416560" algn="l" defTabSz="536575">
              <a:buSzPct val="100000"/>
              <a:buChar char="•"/>
              <a:defRPr sz="4160"/>
            </a:pPr>
            <a:r>
              <a:rPr sz="4150" dirty="0"/>
              <a:t>Wires were routed through a channel in the middle of the “Z”</a:t>
            </a:r>
            <a:r>
              <a:rPr lang="en-US" sz="4150" dirty="0"/>
              <a:t> </a:t>
            </a:r>
          </a:p>
          <a:p>
            <a:pPr marL="417094" indent="-417094" algn="l" defTabSz="536575">
              <a:buSzPct val="100000"/>
              <a:buChar char="•"/>
              <a:defRPr sz="4160"/>
            </a:pPr>
            <a:r>
              <a:rPr sz="4150" dirty="0"/>
              <a:t>Arduino MEGA 2560 Microcontroller</a:t>
            </a:r>
            <a:r>
              <a:rPr lang="en-US" sz="4150" dirty="0"/>
              <a:t> </a:t>
            </a:r>
            <a:endParaRPr sz="4150" dirty="0"/>
          </a:p>
        </p:txBody>
      </p:sp>
      <p:pic>
        <p:nvPicPr>
          <p:cNvPr id="180" name="Image" descr="Image"/>
          <p:cNvPicPr>
            <a:picLocks noChangeAspect="1"/>
          </p:cNvPicPr>
          <p:nvPr/>
        </p:nvPicPr>
        <p:blipFill>
          <a:blip r:embed="rId2"/>
          <a:stretch>
            <a:fillRect/>
          </a:stretch>
        </p:blipFill>
        <p:spPr>
          <a:xfrm>
            <a:off x="9852991" y="3132290"/>
            <a:ext cx="13030201" cy="7416801"/>
          </a:xfrm>
          <a:prstGeom prst="rect">
            <a:avLst/>
          </a:prstGeom>
          <a:ln w="12700">
            <a:miter lim="400000"/>
          </a:ln>
        </p:spPr>
      </p:pic>
      <p:pic>
        <p:nvPicPr>
          <p:cNvPr id="4" name="natbw_web230x300ppi-2.png" descr="natbw_web230x300ppi-2.png">
            <a:extLst>
              <a:ext uri="{FF2B5EF4-FFF2-40B4-BE49-F238E27FC236}">
                <a16:creationId xmlns:a16="http://schemas.microsoft.com/office/drawing/2014/main" id="{F1BE66C6-1A4F-4DE9-BDB1-F360D76B62F2}"/>
              </a:ext>
            </a:extLst>
          </p:cNvPr>
          <p:cNvPicPr>
            <a:picLocks noChangeAspect="1"/>
          </p:cNvPicPr>
          <p:nvPr/>
        </p:nvPicPr>
        <p:blipFill>
          <a:blip r:embed="rId3"/>
          <a:stretch>
            <a:fillRect/>
          </a:stretch>
        </p:blipFill>
        <p:spPr>
          <a:xfrm>
            <a:off x="207547" y="10982469"/>
            <a:ext cx="1938191" cy="2539115"/>
          </a:xfrm>
          <a:prstGeom prst="rect">
            <a:avLst/>
          </a:prstGeom>
          <a:ln w="12700">
            <a:miter lim="400000"/>
          </a:ln>
        </p:spPr>
      </p:pic>
      <p:pic>
        <p:nvPicPr>
          <p:cNvPr id="5" name="NASA Logo BW_print1500x1247ppi.png" descr="NASA Logo BW_print1500x1247ppi.png">
            <a:extLst>
              <a:ext uri="{FF2B5EF4-FFF2-40B4-BE49-F238E27FC236}">
                <a16:creationId xmlns:a16="http://schemas.microsoft.com/office/drawing/2014/main" id="{89074324-C590-4819-8B11-7F529427ED10}"/>
              </a:ext>
            </a:extLst>
          </p:cNvPr>
          <p:cNvPicPr>
            <a:picLocks noChangeAspect="1"/>
          </p:cNvPicPr>
          <p:nvPr/>
        </p:nvPicPr>
        <p:blipFill>
          <a:blip r:embed="rId4"/>
          <a:stretch>
            <a:fillRect/>
          </a:stretch>
        </p:blipFill>
        <p:spPr>
          <a:xfrm>
            <a:off x="21632825" y="10863026"/>
            <a:ext cx="2440901" cy="2536909"/>
          </a:xfrm>
          <a:prstGeom prst="rect">
            <a:avLst/>
          </a:prstGeom>
          <a:ln w="12700">
            <a:miter lim="400000"/>
          </a:ln>
        </p:spPr>
      </p:pic>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2" name="988149250_2145x1620.jpeg" descr="988149250_2145x1620.jpeg"/>
          <p:cNvPicPr>
            <a:picLocks noGrp="1" noChangeAspect="1"/>
          </p:cNvPicPr>
          <p:nvPr>
            <p:ph type="pic" idx="21"/>
          </p:nvPr>
        </p:nvPicPr>
        <p:blipFill>
          <a:blip r:embed="rId2"/>
          <a:srcRect l="2768" r="2768"/>
          <a:stretch>
            <a:fillRect/>
          </a:stretch>
        </p:blipFill>
        <p:spPr>
          <a:xfrm>
            <a:off x="15821793" y="2978031"/>
            <a:ext cx="8270855" cy="6221435"/>
          </a:xfrm>
          <a:prstGeom prst="rect">
            <a:avLst/>
          </a:prstGeom>
        </p:spPr>
      </p:pic>
      <p:sp>
        <p:nvSpPr>
          <p:cNvPr id="183" name="Internal Configuration"/>
          <p:cNvSpPr txBox="1">
            <a:spLocks noGrp="1"/>
          </p:cNvSpPr>
          <p:nvPr>
            <p:ph type="title"/>
          </p:nvPr>
        </p:nvSpPr>
        <p:spPr>
          <a:xfrm>
            <a:off x="142060" y="560319"/>
            <a:ext cx="9652001" cy="1549401"/>
          </a:xfrm>
          <a:prstGeom prst="rect">
            <a:avLst/>
          </a:prstGeom>
        </p:spPr>
        <p:txBody>
          <a:bodyPr/>
          <a:lstStyle>
            <a:lvl1pPr defTabSz="734694">
              <a:defRPr sz="7476" spc="-224">
                <a:gradFill flip="none" rotWithShape="1">
                  <a:gsLst>
                    <a:gs pos="0">
                      <a:schemeClr val="accent4"/>
                    </a:gs>
                    <a:gs pos="100000">
                      <a:schemeClr val="accent3">
                        <a:lumOff val="-6941"/>
                      </a:schemeClr>
                    </a:gs>
                  </a:gsLst>
                  <a:lin ang="3960000" scaled="0"/>
                </a:gradFill>
              </a:defRPr>
            </a:lvl1pPr>
          </a:lstStyle>
          <a:p>
            <a:r>
              <a:t>Internal Configuration </a:t>
            </a:r>
          </a:p>
        </p:txBody>
      </p:sp>
      <p:sp>
        <p:nvSpPr>
          <p:cNvPr id="184" name="Slide Subtitle"/>
          <p:cNvSpPr txBox="1">
            <a:spLocks noGrp="1"/>
          </p:cNvSpPr>
          <p:nvPr>
            <p:ph type="body" idx="22"/>
          </p:nvPr>
        </p:nvSpPr>
        <p:spPr>
          <a:xfrm>
            <a:off x="142060" y="2887383"/>
            <a:ext cx="9173362" cy="6397427"/>
          </a:xfrm>
          <a:prstGeom prst="rect">
            <a:avLst/>
          </a:prstGeom>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a:lstStyle/>
          <a:p>
            <a:pPr marL="196263" indent="-196263" algn="l" defTabSz="676909">
              <a:buSzPct val="100000"/>
              <a:buChar char="•"/>
              <a:defRPr sz="4756">
                <a:solidFill>
                  <a:srgbClr val="010101"/>
                </a:solidFill>
              </a:defRPr>
            </a:pPr>
            <a:r>
              <a:t> All peripherals are connected via JST connectors to allow for easy removal </a:t>
            </a:r>
          </a:p>
          <a:p>
            <a:pPr algn="l" defTabSz="676909">
              <a:defRPr sz="4756">
                <a:solidFill>
                  <a:srgbClr val="010101"/>
                </a:solidFill>
              </a:defRPr>
            </a:pPr>
            <a:endParaRPr/>
          </a:p>
          <a:p>
            <a:pPr marL="196263" indent="-196263" algn="l" defTabSz="676909">
              <a:buSzPct val="100000"/>
              <a:buChar char="•"/>
              <a:defRPr sz="4756">
                <a:solidFill>
                  <a:srgbClr val="010101"/>
                </a:solidFill>
              </a:defRPr>
            </a:pPr>
            <a:r>
              <a:t>External electronics were firmly embedded in the outer walls, and sealed internally with silicone</a:t>
            </a:r>
          </a:p>
        </p:txBody>
      </p:sp>
      <p:pic>
        <p:nvPicPr>
          <p:cNvPr id="185" name="natbw_web230x300ppi-2.png" descr="natbw_web230x300ppi-2.png"/>
          <p:cNvPicPr>
            <a:picLocks noChangeAspect="1"/>
          </p:cNvPicPr>
          <p:nvPr/>
        </p:nvPicPr>
        <p:blipFill>
          <a:blip r:embed="rId3"/>
          <a:stretch>
            <a:fillRect/>
          </a:stretch>
        </p:blipFill>
        <p:spPr>
          <a:xfrm>
            <a:off x="207547" y="10982469"/>
            <a:ext cx="1938191" cy="2539115"/>
          </a:xfrm>
          <a:prstGeom prst="rect">
            <a:avLst/>
          </a:prstGeom>
          <a:ln w="12700">
            <a:miter lim="400000"/>
          </a:ln>
        </p:spPr>
      </p:pic>
      <p:pic>
        <p:nvPicPr>
          <p:cNvPr id="186" name="NASA Logo BW_print1500x1247ppi.png" descr="NASA Logo BW_print1500x1247ppi.png"/>
          <p:cNvPicPr>
            <a:picLocks noChangeAspect="1"/>
          </p:cNvPicPr>
          <p:nvPr/>
        </p:nvPicPr>
        <p:blipFill>
          <a:blip r:embed="rId4"/>
          <a:stretch>
            <a:fillRect/>
          </a:stretch>
        </p:blipFill>
        <p:spPr>
          <a:xfrm>
            <a:off x="21632825" y="10863026"/>
            <a:ext cx="2440901" cy="2536909"/>
          </a:xfrm>
          <a:prstGeom prst="rect">
            <a:avLst/>
          </a:prstGeom>
          <a:ln w="12700">
            <a:miter lim="400000"/>
          </a:ln>
        </p:spPr>
      </p:pic>
      <p:pic>
        <p:nvPicPr>
          <p:cNvPr id="2" name="Picture 2">
            <a:extLst>
              <a:ext uri="{FF2B5EF4-FFF2-40B4-BE49-F238E27FC236}">
                <a16:creationId xmlns:a16="http://schemas.microsoft.com/office/drawing/2014/main" id="{64CFF3D4-58AA-43F3-B773-55104C159602}"/>
              </a:ext>
            </a:extLst>
          </p:cNvPr>
          <p:cNvPicPr>
            <a:picLocks noChangeAspect="1"/>
          </p:cNvPicPr>
          <p:nvPr/>
        </p:nvPicPr>
        <p:blipFill>
          <a:blip r:embed="rId5"/>
          <a:stretch>
            <a:fillRect/>
          </a:stretch>
        </p:blipFill>
        <p:spPr>
          <a:xfrm>
            <a:off x="8969702" y="2975775"/>
            <a:ext cx="6775938" cy="8005262"/>
          </a:xfrm>
          <a:prstGeom prst="rect">
            <a:avLst/>
          </a:prstGeom>
        </p:spPr>
      </p:pic>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 name="Sensors used in the payload"/>
          <p:cNvSpPr txBox="1">
            <a:spLocks noGrp="1"/>
          </p:cNvSpPr>
          <p:nvPr>
            <p:ph type="title"/>
          </p:nvPr>
        </p:nvSpPr>
        <p:spPr>
          <a:xfrm>
            <a:off x="929848" y="250161"/>
            <a:ext cx="21897063" cy="1549401"/>
          </a:xfrm>
          <a:prstGeom prst="rect">
            <a:avLst/>
          </a:prstGeom>
        </p:spPr>
        <p:txBody>
          <a:bodyPr/>
          <a:lstStyle>
            <a:lvl1pPr>
              <a:defRPr>
                <a:gradFill flip="none" rotWithShape="1">
                  <a:gsLst>
                    <a:gs pos="0">
                      <a:schemeClr val="accent3">
                        <a:satOff val="-46846"/>
                        <a:lumOff val="32647"/>
                      </a:schemeClr>
                    </a:gs>
                    <a:gs pos="100000">
                      <a:srgbClr val="000000"/>
                    </a:gs>
                  </a:gsLst>
                  <a:lin ang="3960000" scaled="0"/>
                </a:gradFill>
              </a:defRPr>
            </a:lvl1pPr>
          </a:lstStyle>
          <a:p>
            <a:r>
              <a:t>Sensors used in the payload </a:t>
            </a:r>
          </a:p>
        </p:txBody>
      </p:sp>
      <p:sp>
        <p:nvSpPr>
          <p:cNvPr id="196" name="Carbon Dioxide Sensor SCD30…"/>
          <p:cNvSpPr txBox="1">
            <a:spLocks noGrp="1"/>
          </p:cNvSpPr>
          <p:nvPr>
            <p:ph type="body" sz="half" idx="1"/>
          </p:nvPr>
        </p:nvSpPr>
        <p:spPr>
          <a:xfrm>
            <a:off x="838771" y="2032653"/>
            <a:ext cx="8066239" cy="8432801"/>
          </a:xfrm>
          <a:prstGeom prst="rect">
            <a:avLst/>
          </a:prstGeom>
        </p:spPr>
        <p:txBody>
          <a:bodyPr/>
          <a:lstStyle/>
          <a:p>
            <a:pPr>
              <a:defRPr>
                <a:latin typeface="Graphik Medium"/>
                <a:ea typeface="Graphik Medium"/>
                <a:cs typeface="Graphik Medium"/>
                <a:sym typeface="Graphik Medium"/>
              </a:defRPr>
            </a:pPr>
            <a:r>
              <a:t>Carbon Dioxide Sensor SCD30</a:t>
            </a:r>
          </a:p>
          <a:p>
            <a:pPr>
              <a:defRPr>
                <a:latin typeface="Graphik Medium"/>
                <a:ea typeface="Graphik Medium"/>
                <a:cs typeface="Graphik Medium"/>
                <a:sym typeface="Graphik Medium"/>
              </a:defRPr>
            </a:pPr>
            <a:r>
              <a:t>Temperature Sensor - DHT22</a:t>
            </a:r>
          </a:p>
          <a:p>
            <a:pPr>
              <a:defRPr>
                <a:latin typeface="Graphik Medium"/>
                <a:ea typeface="Graphik Medium"/>
                <a:cs typeface="Graphik Medium"/>
                <a:sym typeface="Graphik Medium"/>
              </a:defRPr>
            </a:pPr>
            <a:r>
              <a:t>Grove Multi-Gas Sensor- Carbon Dioxide, Carbon Monoxide, Nitrous Oxide, Methane, Water Vapor </a:t>
            </a:r>
          </a:p>
          <a:p>
            <a:pPr>
              <a:defRPr>
                <a:latin typeface="Graphik Medium"/>
                <a:ea typeface="Graphik Medium"/>
                <a:cs typeface="Graphik Medium"/>
                <a:sym typeface="Graphik Medium"/>
              </a:defRPr>
            </a:pPr>
            <a:r>
              <a:t>Altitude Sensor -BMP280</a:t>
            </a:r>
          </a:p>
        </p:txBody>
      </p:sp>
      <p:pic>
        <p:nvPicPr>
          <p:cNvPr id="197" name="natbw_web230x300ppi-2.png" descr="natbw_web230x300ppi-2.png"/>
          <p:cNvPicPr>
            <a:picLocks noChangeAspect="1"/>
          </p:cNvPicPr>
          <p:nvPr/>
        </p:nvPicPr>
        <p:blipFill>
          <a:blip r:embed="rId2"/>
          <a:stretch>
            <a:fillRect/>
          </a:stretch>
        </p:blipFill>
        <p:spPr>
          <a:xfrm>
            <a:off x="467557" y="10957674"/>
            <a:ext cx="1938191" cy="2539115"/>
          </a:xfrm>
          <a:prstGeom prst="rect">
            <a:avLst/>
          </a:prstGeom>
          <a:ln w="12700">
            <a:miter lim="400000"/>
          </a:ln>
        </p:spPr>
      </p:pic>
      <p:pic>
        <p:nvPicPr>
          <p:cNvPr id="198" name="NASA Logo BW_print1500x1247ppi.png" descr="NASA Logo BW_print1500x1247ppi.png"/>
          <p:cNvPicPr>
            <a:picLocks noChangeAspect="1"/>
          </p:cNvPicPr>
          <p:nvPr/>
        </p:nvPicPr>
        <p:blipFill>
          <a:blip r:embed="rId3"/>
          <a:stretch>
            <a:fillRect/>
          </a:stretch>
        </p:blipFill>
        <p:spPr>
          <a:xfrm>
            <a:off x="21563355" y="10958777"/>
            <a:ext cx="2440901" cy="2536910"/>
          </a:xfrm>
          <a:prstGeom prst="rect">
            <a:avLst/>
          </a:prstGeom>
          <a:ln w="12700">
            <a:miter lim="400000"/>
          </a:ln>
        </p:spPr>
      </p:pic>
      <p:pic>
        <p:nvPicPr>
          <p:cNvPr id="199" name="Image" descr="Image"/>
          <p:cNvPicPr>
            <a:picLocks noChangeAspect="1"/>
          </p:cNvPicPr>
          <p:nvPr/>
        </p:nvPicPr>
        <p:blipFill>
          <a:blip r:embed="rId4"/>
          <a:stretch>
            <a:fillRect/>
          </a:stretch>
        </p:blipFill>
        <p:spPr>
          <a:xfrm>
            <a:off x="10538426" y="2074200"/>
            <a:ext cx="11047300" cy="9567600"/>
          </a:xfrm>
          <a:prstGeom prst="rect">
            <a:avLst/>
          </a:prstGeom>
          <a:ln w="12700">
            <a:miter lim="400000"/>
          </a:ln>
        </p:spPr>
      </p:pic>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 name="Software"/>
          <p:cNvSpPr txBox="1">
            <a:spLocks noGrp="1"/>
          </p:cNvSpPr>
          <p:nvPr>
            <p:ph type="title"/>
          </p:nvPr>
        </p:nvSpPr>
        <p:spPr>
          <a:xfrm>
            <a:off x="1269999" y="-1766157"/>
            <a:ext cx="21844001" cy="3942024"/>
          </a:xfrm>
          <a:prstGeom prst="rect">
            <a:avLst/>
          </a:prstGeom>
        </p:spPr>
        <p:txBody>
          <a:bodyPr/>
          <a:lstStyle>
            <a:lvl1pPr>
              <a:defRPr>
                <a:gradFill flip="none" rotWithShape="1">
                  <a:gsLst>
                    <a:gs pos="0">
                      <a:srgbClr val="000000"/>
                    </a:gs>
                    <a:gs pos="100000">
                      <a:schemeClr val="accent4"/>
                    </a:gs>
                  </a:gsLst>
                  <a:lin ang="3960000" scaled="0"/>
                </a:gradFill>
              </a:defRPr>
            </a:lvl1pPr>
          </a:lstStyle>
          <a:p>
            <a:r>
              <a:t>Software</a:t>
            </a:r>
          </a:p>
        </p:txBody>
      </p:sp>
      <p:pic>
        <p:nvPicPr>
          <p:cNvPr id="202" name="NASA Logo BW_print1500x1247ppi.png" descr="NASA Logo BW_print1500x1247ppi.png"/>
          <p:cNvPicPr>
            <a:picLocks noChangeAspect="1"/>
          </p:cNvPicPr>
          <p:nvPr/>
        </p:nvPicPr>
        <p:blipFill>
          <a:blip r:embed="rId2"/>
          <a:stretch>
            <a:fillRect/>
          </a:stretch>
        </p:blipFill>
        <p:spPr>
          <a:xfrm>
            <a:off x="21632825" y="10863026"/>
            <a:ext cx="2440901" cy="2536909"/>
          </a:xfrm>
          <a:prstGeom prst="rect">
            <a:avLst/>
          </a:prstGeom>
          <a:ln w="12700">
            <a:miter lim="400000"/>
          </a:ln>
        </p:spPr>
      </p:pic>
      <p:pic>
        <p:nvPicPr>
          <p:cNvPr id="203" name="natbw_web230x300ppi-2.png" descr="natbw_web230x300ppi-2.png"/>
          <p:cNvPicPr>
            <a:picLocks noChangeAspect="1"/>
          </p:cNvPicPr>
          <p:nvPr/>
        </p:nvPicPr>
        <p:blipFill>
          <a:blip r:embed="rId3"/>
          <a:stretch>
            <a:fillRect/>
          </a:stretch>
        </p:blipFill>
        <p:spPr>
          <a:xfrm>
            <a:off x="624367" y="10565648"/>
            <a:ext cx="1938192" cy="2539115"/>
          </a:xfrm>
          <a:prstGeom prst="rect">
            <a:avLst/>
          </a:prstGeom>
          <a:ln w="12700">
            <a:miter lim="400000"/>
          </a:ln>
        </p:spPr>
      </p:pic>
      <p:pic>
        <p:nvPicPr>
          <p:cNvPr id="204" name="Image" descr="Image"/>
          <p:cNvPicPr>
            <a:picLocks noChangeAspect="1"/>
          </p:cNvPicPr>
          <p:nvPr/>
        </p:nvPicPr>
        <p:blipFill>
          <a:blip r:embed="rId4"/>
          <a:stretch>
            <a:fillRect/>
          </a:stretch>
        </p:blipFill>
        <p:spPr>
          <a:xfrm>
            <a:off x="455819" y="3107422"/>
            <a:ext cx="24371301" cy="6108701"/>
          </a:xfrm>
          <a:prstGeom prst="rect">
            <a:avLst/>
          </a:prstGeom>
          <a:ln w="12700">
            <a:miter lim="400000"/>
          </a:ln>
        </p:spPr>
      </p:pic>
    </p:spTree>
  </p:cSld>
  <p:clrMapOvr>
    <a:masterClrMapping/>
  </p:clrMapOvr>
  <p:transition spd="med"/>
</p:sld>
</file>

<file path=ppt/theme/theme1.xml><?xml version="1.0" encoding="utf-8"?>
<a:theme xmlns:a="http://schemas.openxmlformats.org/drawingml/2006/main" name="31_ColorGradientLight">
  <a:themeElements>
    <a:clrScheme name="31_ColorGradientLight">
      <a:dk1>
        <a:srgbClr val="000000"/>
      </a:dk1>
      <a:lt1>
        <a:srgbClr val="FFFFFF"/>
      </a:lt1>
      <a:dk2>
        <a:srgbClr val="A7A7A7"/>
      </a:dk2>
      <a:lt2>
        <a:srgbClr val="535353"/>
      </a:lt2>
      <a:accent1>
        <a:srgbClr val="0076BA"/>
      </a:accent1>
      <a:accent2>
        <a:srgbClr val="05A89D"/>
      </a:accent2>
      <a:accent3>
        <a:srgbClr val="1DB100"/>
      </a:accent3>
      <a:accent4>
        <a:srgbClr val="F9B900"/>
      </a:accent4>
      <a:accent5>
        <a:srgbClr val="EE220D"/>
      </a:accent5>
      <a:accent6>
        <a:srgbClr val="CB297B"/>
      </a:accent6>
      <a:hlink>
        <a:srgbClr val="0000FF"/>
      </a:hlink>
      <a:folHlink>
        <a:srgbClr val="FF00FF"/>
      </a:folHlink>
    </a:clrScheme>
    <a:fontScheme name="31_ColorGradientLight">
      <a:majorFont>
        <a:latin typeface="Helvetica"/>
        <a:ea typeface="Helvetica"/>
        <a:cs typeface="Helvetica"/>
      </a:majorFont>
      <a:minorFont>
        <a:latin typeface="Helvetica Neue"/>
        <a:ea typeface="Helvetica Neue"/>
        <a:cs typeface="Helvetica Neue"/>
      </a:minorFont>
    </a:fontScheme>
    <a:fmtScheme name="31_ColorGradientLigh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Graphik Semibold"/>
            <a:ea typeface="Graphik Semibold"/>
            <a:cs typeface="Graphik Semibold"/>
            <a:sym typeface="Graphik Semibold"/>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Graphik Semibold"/>
            <a:ea typeface="Graphik Semibold"/>
            <a:cs typeface="Graphik Semibold"/>
            <a:sym typeface="Graphik Semibold"/>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31_ColorGradientLight">
  <a:themeElements>
    <a:clrScheme name="31_ColorGradientLight">
      <a:dk1>
        <a:srgbClr val="000000"/>
      </a:dk1>
      <a:lt1>
        <a:srgbClr val="FFFFFF"/>
      </a:lt1>
      <a:dk2>
        <a:srgbClr val="A7A7A7"/>
      </a:dk2>
      <a:lt2>
        <a:srgbClr val="535353"/>
      </a:lt2>
      <a:accent1>
        <a:srgbClr val="0076BA"/>
      </a:accent1>
      <a:accent2>
        <a:srgbClr val="05A89D"/>
      </a:accent2>
      <a:accent3>
        <a:srgbClr val="1DB100"/>
      </a:accent3>
      <a:accent4>
        <a:srgbClr val="F9B900"/>
      </a:accent4>
      <a:accent5>
        <a:srgbClr val="EE220D"/>
      </a:accent5>
      <a:accent6>
        <a:srgbClr val="CB297B"/>
      </a:accent6>
      <a:hlink>
        <a:srgbClr val="0000FF"/>
      </a:hlink>
      <a:folHlink>
        <a:srgbClr val="FF00FF"/>
      </a:folHlink>
    </a:clrScheme>
    <a:fontScheme name="31_ColorGradientLight">
      <a:majorFont>
        <a:latin typeface="Helvetica"/>
        <a:ea typeface="Helvetica"/>
        <a:cs typeface="Helvetica"/>
      </a:majorFont>
      <a:minorFont>
        <a:latin typeface="Helvetica Neue"/>
        <a:ea typeface="Helvetica Neue"/>
        <a:cs typeface="Helvetica Neue"/>
      </a:minorFont>
    </a:fontScheme>
    <a:fmtScheme name="31_ColorGradientLigh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Graphik Semibold"/>
            <a:ea typeface="Graphik Semibold"/>
            <a:cs typeface="Graphik Semibold"/>
            <a:sym typeface="Graphik Semibold"/>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Graphik Semibold"/>
            <a:ea typeface="Graphik Semibold"/>
            <a:cs typeface="Graphik Semibold"/>
            <a:sym typeface="Graphik Semibold"/>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PresentationFormat>Custom</PresentationFormat>
  <Slides>12</Slides>
  <Notes>0</Notes>
  <HiddenSlides>0</HiddenSlides>
  <ScaleCrop>false</ScaleCrop>
  <HeadingPairs>
    <vt:vector size="4" baseType="variant">
      <vt:variant>
        <vt:lpstr>Theme</vt:lpstr>
      </vt:variant>
      <vt:variant>
        <vt:i4>1</vt:i4>
      </vt:variant>
      <vt:variant>
        <vt:lpstr>Slide Titles</vt:lpstr>
      </vt:variant>
      <vt:variant>
        <vt:i4>12</vt:i4>
      </vt:variant>
    </vt:vector>
  </HeadingPairs>
  <TitlesOfParts>
    <vt:vector size="13" baseType="lpstr">
      <vt:lpstr>31_ColorGradientLight</vt:lpstr>
      <vt:lpstr>CAC </vt:lpstr>
      <vt:lpstr>PowerPoint Presentation</vt:lpstr>
      <vt:lpstr>Problem Statement </vt:lpstr>
      <vt:lpstr>Design Statement </vt:lpstr>
      <vt:lpstr>PowerPoint Presentation</vt:lpstr>
      <vt:lpstr>Controller and Power Distribution </vt:lpstr>
      <vt:lpstr>Internal Configuration </vt:lpstr>
      <vt:lpstr>Sensors used in the payload </vt:lpstr>
      <vt:lpstr>Software</vt:lpstr>
      <vt:lpstr>Post-Flight Results </vt:lpstr>
      <vt:lpstr>Process Improvements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CAC </dc:title>
  <cp:revision>10</cp:revision>
  <dcterms:modified xsi:type="dcterms:W3CDTF">2021-04-08T02:51:27Z</dcterms:modified>
</cp:coreProperties>
</file>